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4" d="100"/>
          <a:sy n="54" d="100"/>
        </p:scale>
        <p:origin x="-114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00568-C9AA-46BB-BAB0-8F69322669C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05F0398-C9A3-4DBB-815B-C8623AEBB654}">
      <dgm:prSet phldrT="[文本]" custT="1"/>
      <dgm:spPr/>
      <dgm:t>
        <a:bodyPr/>
        <a:lstStyle/>
        <a:p>
          <a:r>
            <a:rPr lang="en-US" altLang="zh-CN" sz="2400" dirty="0" err="1" smtClean="0">
              <a:solidFill>
                <a:schemeClr val="tx1"/>
              </a:solidFill>
            </a:rPr>
            <a:t>apeiron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A8BB2DC3-2238-4E77-82E0-EADCC4CD1EED}" type="parTrans" cxnId="{55C1868E-39CA-4A21-8AD4-7A24CC300A5D}">
      <dgm:prSet/>
      <dgm:spPr/>
      <dgm:t>
        <a:bodyPr/>
        <a:lstStyle/>
        <a:p>
          <a:endParaRPr lang="zh-CN" altLang="en-US"/>
        </a:p>
      </dgm:t>
    </dgm:pt>
    <dgm:pt modelId="{92E49F0D-35F0-45AD-AB35-F4954DC329D8}" type="sibTrans" cxnId="{55C1868E-39CA-4A21-8AD4-7A24CC300A5D}">
      <dgm:prSet/>
      <dgm:spPr/>
      <dgm:t>
        <a:bodyPr/>
        <a:lstStyle/>
        <a:p>
          <a:endParaRPr lang="zh-CN" altLang="en-US"/>
        </a:p>
      </dgm:t>
    </dgm:pt>
    <dgm:pt modelId="{EE5681DD-BFB1-49A5-87D4-3460CDA06EDC}" type="asst">
      <dgm:prSet phldrT="[文本]" custT="1"/>
      <dgm:spPr/>
      <dgm:t>
        <a:bodyPr/>
        <a:lstStyle/>
        <a:p>
          <a:r>
            <a:rPr lang="en-US" altLang="zh-CN" sz="2400" dirty="0" smtClean="0"/>
            <a:t>Generative source</a:t>
          </a:r>
          <a:endParaRPr lang="zh-CN" altLang="en-US" sz="2400" dirty="0"/>
        </a:p>
      </dgm:t>
    </dgm:pt>
    <dgm:pt modelId="{0830614A-C082-4510-B3D3-E78665ABD25D}" type="parTrans" cxnId="{77775B3E-05E3-410C-9CA3-F767AD12AF97}">
      <dgm:prSet/>
      <dgm:spPr/>
      <dgm:t>
        <a:bodyPr/>
        <a:lstStyle/>
        <a:p>
          <a:endParaRPr lang="zh-CN" altLang="en-US"/>
        </a:p>
      </dgm:t>
    </dgm:pt>
    <dgm:pt modelId="{B0C6EFE1-7A58-4117-AF4A-D9CCA4B3D5BC}" type="sibTrans" cxnId="{77775B3E-05E3-410C-9CA3-F767AD12AF97}">
      <dgm:prSet/>
      <dgm:spPr/>
      <dgm:t>
        <a:bodyPr/>
        <a:lstStyle/>
        <a:p>
          <a:endParaRPr lang="zh-CN" altLang="en-US"/>
        </a:p>
      </dgm:t>
    </dgm:pt>
    <dgm:pt modelId="{91306CEC-0FFC-4B2C-B1C3-B85E1529AEC8}">
      <dgm:prSet phldrT="[文本]" custT="1"/>
      <dgm:spPr/>
      <dgm:t>
        <a:bodyPr/>
        <a:lstStyle/>
        <a:p>
          <a:r>
            <a:rPr lang="en-US" altLang="zh-CN" sz="2400" dirty="0" smtClean="0"/>
            <a:t>hot</a:t>
          </a:r>
          <a:endParaRPr lang="zh-CN" altLang="en-US" sz="2400" dirty="0"/>
        </a:p>
      </dgm:t>
    </dgm:pt>
    <dgm:pt modelId="{7F81600B-8278-43F4-B7A2-A101B3F78AFE}" type="parTrans" cxnId="{9449CB87-37EA-4FA3-89DA-0529993026C0}">
      <dgm:prSet/>
      <dgm:spPr/>
      <dgm:t>
        <a:bodyPr/>
        <a:lstStyle/>
        <a:p>
          <a:endParaRPr lang="zh-CN" altLang="en-US"/>
        </a:p>
      </dgm:t>
    </dgm:pt>
    <dgm:pt modelId="{C74170C5-7825-40A4-98FB-0F29947C5426}" type="sibTrans" cxnId="{9449CB87-37EA-4FA3-89DA-0529993026C0}">
      <dgm:prSet/>
      <dgm:spPr/>
      <dgm:t>
        <a:bodyPr/>
        <a:lstStyle/>
        <a:p>
          <a:endParaRPr lang="zh-CN" altLang="en-US"/>
        </a:p>
      </dgm:t>
    </dgm:pt>
    <dgm:pt modelId="{FCA6022E-E02B-4123-8D06-4279E4FA0C11}">
      <dgm:prSet phldrT="[文本]" custT="1"/>
      <dgm:spPr/>
      <dgm:t>
        <a:bodyPr/>
        <a:lstStyle/>
        <a:p>
          <a:r>
            <a:rPr lang="en-US" altLang="zh-CN" sz="2400" dirty="0" smtClean="0"/>
            <a:t>cold</a:t>
          </a:r>
          <a:endParaRPr lang="zh-CN" altLang="en-US" sz="2400" dirty="0"/>
        </a:p>
      </dgm:t>
    </dgm:pt>
    <dgm:pt modelId="{6FF90A99-0C0F-481E-B842-8CE837EF2DE0}" type="parTrans" cxnId="{C655DB80-C786-4A24-A189-5EE45D30C948}">
      <dgm:prSet/>
      <dgm:spPr/>
      <dgm:t>
        <a:bodyPr/>
        <a:lstStyle/>
        <a:p>
          <a:endParaRPr lang="zh-CN" altLang="en-US"/>
        </a:p>
      </dgm:t>
    </dgm:pt>
    <dgm:pt modelId="{908868B9-F590-4D88-8ED1-2034F114F49D}" type="sibTrans" cxnId="{C655DB80-C786-4A24-A189-5EE45D30C948}">
      <dgm:prSet/>
      <dgm:spPr/>
      <dgm:t>
        <a:bodyPr/>
        <a:lstStyle/>
        <a:p>
          <a:endParaRPr lang="zh-CN" altLang="en-US"/>
        </a:p>
      </dgm:t>
    </dgm:pt>
    <dgm:pt modelId="{81C026C0-F0D7-4087-A616-06475E23D757}">
      <dgm:prSet phldrT="[文本]" custT="1"/>
      <dgm:spPr/>
      <dgm:t>
        <a:bodyPr/>
        <a:lstStyle/>
        <a:p>
          <a:r>
            <a:rPr lang="en-US" altLang="zh-CN" sz="2400" dirty="0" smtClean="0"/>
            <a:t>dry</a:t>
          </a:r>
          <a:endParaRPr lang="zh-CN" altLang="en-US" sz="2400" dirty="0"/>
        </a:p>
      </dgm:t>
    </dgm:pt>
    <dgm:pt modelId="{A7C44A0C-09AD-481D-87C4-71A125345B2D}" type="parTrans" cxnId="{106EA7AE-3221-4F86-AD03-53B872BCDCCC}">
      <dgm:prSet/>
      <dgm:spPr/>
      <dgm:t>
        <a:bodyPr/>
        <a:lstStyle/>
        <a:p>
          <a:endParaRPr lang="zh-CN" altLang="en-US"/>
        </a:p>
      </dgm:t>
    </dgm:pt>
    <dgm:pt modelId="{BA13C7A8-9ABA-4AB3-9462-0A6FAC828069}" type="sibTrans" cxnId="{106EA7AE-3221-4F86-AD03-53B872BCDCCC}">
      <dgm:prSet/>
      <dgm:spPr/>
      <dgm:t>
        <a:bodyPr/>
        <a:lstStyle/>
        <a:p>
          <a:endParaRPr lang="zh-CN" altLang="en-US"/>
        </a:p>
      </dgm:t>
    </dgm:pt>
    <dgm:pt modelId="{5AAF5B96-2F95-42DA-9A70-5D0C774E366A}">
      <dgm:prSet phldrT="[文本]" custT="1"/>
      <dgm:spPr/>
      <dgm:t>
        <a:bodyPr/>
        <a:lstStyle/>
        <a:p>
          <a:r>
            <a:rPr lang="en-US" altLang="zh-CN" sz="2400" dirty="0" smtClean="0"/>
            <a:t>wet</a:t>
          </a:r>
          <a:endParaRPr lang="zh-CN" altLang="en-US" sz="2400" dirty="0"/>
        </a:p>
      </dgm:t>
    </dgm:pt>
    <dgm:pt modelId="{659A86F0-ED0F-47D3-922B-AD98641A02EE}" type="parTrans" cxnId="{85E90496-125E-4FF5-A82F-260C9FC18582}">
      <dgm:prSet/>
      <dgm:spPr/>
      <dgm:t>
        <a:bodyPr/>
        <a:lstStyle/>
        <a:p>
          <a:endParaRPr lang="zh-CN" altLang="en-US"/>
        </a:p>
      </dgm:t>
    </dgm:pt>
    <dgm:pt modelId="{32D38FBD-4907-461E-BE39-E06A4FFB1AF3}" type="sibTrans" cxnId="{85E90496-125E-4FF5-A82F-260C9FC18582}">
      <dgm:prSet/>
      <dgm:spPr/>
      <dgm:t>
        <a:bodyPr/>
        <a:lstStyle/>
        <a:p>
          <a:endParaRPr lang="zh-CN" altLang="en-US"/>
        </a:p>
      </dgm:t>
    </dgm:pt>
    <dgm:pt modelId="{4893672C-DABA-43B3-ABDE-ADE6A6B40D69}" type="pres">
      <dgm:prSet presAssocID="{FE100568-C9AA-46BB-BAB0-8F69322669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55FA6D9-66D1-4D6C-99C8-1B6D7370840D}" type="pres">
      <dgm:prSet presAssocID="{A05F0398-C9A3-4DBB-815B-C8623AEBB654}" presName="hierRoot1" presStyleCnt="0">
        <dgm:presLayoutVars>
          <dgm:hierBranch val="init"/>
        </dgm:presLayoutVars>
      </dgm:prSet>
      <dgm:spPr/>
    </dgm:pt>
    <dgm:pt modelId="{85ECD399-32C7-4DA1-BD80-260CDB79A692}" type="pres">
      <dgm:prSet presAssocID="{A05F0398-C9A3-4DBB-815B-C8623AEBB654}" presName="rootComposite1" presStyleCnt="0"/>
      <dgm:spPr/>
    </dgm:pt>
    <dgm:pt modelId="{6056B674-E715-4704-8018-09A3F04711E8}" type="pres">
      <dgm:prSet presAssocID="{A05F0398-C9A3-4DBB-815B-C8623AEBB654}" presName="rootText1" presStyleLbl="node0" presStyleIdx="0" presStyleCnt="1" custScaleX="93943" custScaleY="8506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6EDD355-5EC6-434D-A9C0-7D8EB5451EB7}" type="pres">
      <dgm:prSet presAssocID="{A05F0398-C9A3-4DBB-815B-C8623AEBB654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48D07C02-0964-429B-86F2-FE32E7F1375B}" type="pres">
      <dgm:prSet presAssocID="{A05F0398-C9A3-4DBB-815B-C8623AEBB654}" presName="hierChild2" presStyleCnt="0"/>
      <dgm:spPr/>
    </dgm:pt>
    <dgm:pt modelId="{1DEA4B28-9200-4AB3-9888-0FA9C25368B1}" type="pres">
      <dgm:prSet presAssocID="{7F81600B-8278-43F4-B7A2-A101B3F78AFE}" presName="Name64" presStyleLbl="parChTrans1D2" presStyleIdx="0" presStyleCnt="5"/>
      <dgm:spPr/>
      <dgm:t>
        <a:bodyPr/>
        <a:lstStyle/>
        <a:p>
          <a:endParaRPr lang="zh-CN" altLang="en-US"/>
        </a:p>
      </dgm:t>
    </dgm:pt>
    <dgm:pt modelId="{1FBFD0FC-22AA-4CD7-B67D-EEC64A1653E0}" type="pres">
      <dgm:prSet presAssocID="{91306CEC-0FFC-4B2C-B1C3-B85E1529AEC8}" presName="hierRoot2" presStyleCnt="0">
        <dgm:presLayoutVars>
          <dgm:hierBranch val="init"/>
        </dgm:presLayoutVars>
      </dgm:prSet>
      <dgm:spPr/>
    </dgm:pt>
    <dgm:pt modelId="{0A719C05-DAD0-4F71-A7D9-451B26A4E37B}" type="pres">
      <dgm:prSet presAssocID="{91306CEC-0FFC-4B2C-B1C3-B85E1529AEC8}" presName="rootComposite" presStyleCnt="0"/>
      <dgm:spPr/>
    </dgm:pt>
    <dgm:pt modelId="{4C31D4D3-4A46-4520-A86C-9FCFDE021B4C}" type="pres">
      <dgm:prSet presAssocID="{91306CEC-0FFC-4B2C-B1C3-B85E1529AEC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6F0F45-C8A6-4B58-B768-1A233B0B92A0}" type="pres">
      <dgm:prSet presAssocID="{91306CEC-0FFC-4B2C-B1C3-B85E1529AEC8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FB8BAC4F-1158-4751-BA8D-63BA7B959D55}" type="pres">
      <dgm:prSet presAssocID="{91306CEC-0FFC-4B2C-B1C3-B85E1529AEC8}" presName="hierChild4" presStyleCnt="0"/>
      <dgm:spPr/>
    </dgm:pt>
    <dgm:pt modelId="{211424F4-C7C0-4C77-B2DE-72FD24171783}" type="pres">
      <dgm:prSet presAssocID="{91306CEC-0FFC-4B2C-B1C3-B85E1529AEC8}" presName="hierChild5" presStyleCnt="0"/>
      <dgm:spPr/>
    </dgm:pt>
    <dgm:pt modelId="{2633187F-2DE0-4ECF-86B8-2270C38DB604}" type="pres">
      <dgm:prSet presAssocID="{6FF90A99-0C0F-481E-B842-8CE837EF2DE0}" presName="Name64" presStyleLbl="parChTrans1D2" presStyleIdx="1" presStyleCnt="5"/>
      <dgm:spPr/>
      <dgm:t>
        <a:bodyPr/>
        <a:lstStyle/>
        <a:p>
          <a:endParaRPr lang="zh-CN" altLang="en-US"/>
        </a:p>
      </dgm:t>
    </dgm:pt>
    <dgm:pt modelId="{36C8265B-F75B-4C2A-8E4D-933276698F9C}" type="pres">
      <dgm:prSet presAssocID="{FCA6022E-E02B-4123-8D06-4279E4FA0C11}" presName="hierRoot2" presStyleCnt="0">
        <dgm:presLayoutVars>
          <dgm:hierBranch val="init"/>
        </dgm:presLayoutVars>
      </dgm:prSet>
      <dgm:spPr/>
    </dgm:pt>
    <dgm:pt modelId="{37920C73-DF54-4687-B723-4A011E806E4B}" type="pres">
      <dgm:prSet presAssocID="{FCA6022E-E02B-4123-8D06-4279E4FA0C11}" presName="rootComposite" presStyleCnt="0"/>
      <dgm:spPr/>
    </dgm:pt>
    <dgm:pt modelId="{0C303A42-51AC-429D-ACDC-FB5AEA8D98CD}" type="pres">
      <dgm:prSet presAssocID="{FCA6022E-E02B-4123-8D06-4279E4FA0C1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45AFFC-AFD8-48A6-AB60-F84475F21C3A}" type="pres">
      <dgm:prSet presAssocID="{FCA6022E-E02B-4123-8D06-4279E4FA0C11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F07F905-5C2D-4ED7-9206-6D0F720ADCC2}" type="pres">
      <dgm:prSet presAssocID="{FCA6022E-E02B-4123-8D06-4279E4FA0C11}" presName="hierChild4" presStyleCnt="0"/>
      <dgm:spPr/>
    </dgm:pt>
    <dgm:pt modelId="{AEFE939C-0DB2-4409-90A6-92594BEF745B}" type="pres">
      <dgm:prSet presAssocID="{FCA6022E-E02B-4123-8D06-4279E4FA0C11}" presName="hierChild5" presStyleCnt="0"/>
      <dgm:spPr/>
    </dgm:pt>
    <dgm:pt modelId="{23E95D42-C510-4180-A142-BCC79258BA20}" type="pres">
      <dgm:prSet presAssocID="{A7C44A0C-09AD-481D-87C4-71A125345B2D}" presName="Name64" presStyleLbl="parChTrans1D2" presStyleIdx="2" presStyleCnt="5"/>
      <dgm:spPr/>
      <dgm:t>
        <a:bodyPr/>
        <a:lstStyle/>
        <a:p>
          <a:endParaRPr lang="zh-CN" altLang="en-US"/>
        </a:p>
      </dgm:t>
    </dgm:pt>
    <dgm:pt modelId="{C09ACC61-988E-4107-8F72-AEF33852A8DD}" type="pres">
      <dgm:prSet presAssocID="{81C026C0-F0D7-4087-A616-06475E23D757}" presName="hierRoot2" presStyleCnt="0">
        <dgm:presLayoutVars>
          <dgm:hierBranch val="init"/>
        </dgm:presLayoutVars>
      </dgm:prSet>
      <dgm:spPr/>
    </dgm:pt>
    <dgm:pt modelId="{6457333F-435E-42EF-B889-1AC862E1EA0A}" type="pres">
      <dgm:prSet presAssocID="{81C026C0-F0D7-4087-A616-06475E23D757}" presName="rootComposite" presStyleCnt="0"/>
      <dgm:spPr/>
    </dgm:pt>
    <dgm:pt modelId="{7A7F60A9-7A4A-40CA-898C-500DB1831E7E}" type="pres">
      <dgm:prSet presAssocID="{81C026C0-F0D7-4087-A616-06475E23D75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7D8EBA-D480-4243-B04D-AFCAED176037}" type="pres">
      <dgm:prSet presAssocID="{81C026C0-F0D7-4087-A616-06475E23D757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6539498A-4B27-4CAB-90F0-85B96D785209}" type="pres">
      <dgm:prSet presAssocID="{81C026C0-F0D7-4087-A616-06475E23D757}" presName="hierChild4" presStyleCnt="0"/>
      <dgm:spPr/>
    </dgm:pt>
    <dgm:pt modelId="{E8C02D9F-8BBE-4B2F-A711-9ECCF21DC201}" type="pres">
      <dgm:prSet presAssocID="{81C026C0-F0D7-4087-A616-06475E23D757}" presName="hierChild5" presStyleCnt="0"/>
      <dgm:spPr/>
    </dgm:pt>
    <dgm:pt modelId="{E64B5268-721E-453E-BA5A-98EF80A9B7D1}" type="pres">
      <dgm:prSet presAssocID="{659A86F0-ED0F-47D3-922B-AD98641A02EE}" presName="Name64" presStyleLbl="parChTrans1D2" presStyleIdx="3" presStyleCnt="5"/>
      <dgm:spPr/>
      <dgm:t>
        <a:bodyPr/>
        <a:lstStyle/>
        <a:p>
          <a:endParaRPr lang="zh-CN" altLang="en-US"/>
        </a:p>
      </dgm:t>
    </dgm:pt>
    <dgm:pt modelId="{98E4DEF6-6AF6-4E8E-8D32-72BACD8496AB}" type="pres">
      <dgm:prSet presAssocID="{5AAF5B96-2F95-42DA-9A70-5D0C774E366A}" presName="hierRoot2" presStyleCnt="0">
        <dgm:presLayoutVars>
          <dgm:hierBranch val="init"/>
        </dgm:presLayoutVars>
      </dgm:prSet>
      <dgm:spPr/>
    </dgm:pt>
    <dgm:pt modelId="{0A355E50-3AEF-4EA6-8B70-99E2C9E97FCF}" type="pres">
      <dgm:prSet presAssocID="{5AAF5B96-2F95-42DA-9A70-5D0C774E366A}" presName="rootComposite" presStyleCnt="0"/>
      <dgm:spPr/>
    </dgm:pt>
    <dgm:pt modelId="{B6330D82-E9D3-4C2A-9E5F-35C0E4B2EF01}" type="pres">
      <dgm:prSet presAssocID="{5AAF5B96-2F95-42DA-9A70-5D0C774E366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0888EFA-745B-4722-ACF8-8FAEAFED0EC7}" type="pres">
      <dgm:prSet presAssocID="{5AAF5B96-2F95-42DA-9A70-5D0C774E366A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84880900-5EF4-4278-B992-5CF97BA2CEF7}" type="pres">
      <dgm:prSet presAssocID="{5AAF5B96-2F95-42DA-9A70-5D0C774E366A}" presName="hierChild4" presStyleCnt="0"/>
      <dgm:spPr/>
    </dgm:pt>
    <dgm:pt modelId="{F1675C26-8186-4394-B89C-63685193B2D5}" type="pres">
      <dgm:prSet presAssocID="{5AAF5B96-2F95-42DA-9A70-5D0C774E366A}" presName="hierChild5" presStyleCnt="0"/>
      <dgm:spPr/>
    </dgm:pt>
    <dgm:pt modelId="{ACFBA19E-FB11-4F9E-B5B7-C729D3CF7FFB}" type="pres">
      <dgm:prSet presAssocID="{A05F0398-C9A3-4DBB-815B-C8623AEBB654}" presName="hierChild3" presStyleCnt="0"/>
      <dgm:spPr/>
    </dgm:pt>
    <dgm:pt modelId="{50B76EEB-A87A-4F33-B394-5F3B51621A90}" type="pres">
      <dgm:prSet presAssocID="{0830614A-C082-4510-B3D3-E78665ABD25D}" presName="Name115" presStyleLbl="parChTrans1D2" presStyleIdx="4" presStyleCnt="5"/>
      <dgm:spPr/>
      <dgm:t>
        <a:bodyPr/>
        <a:lstStyle/>
        <a:p>
          <a:endParaRPr lang="zh-CN" altLang="en-US"/>
        </a:p>
      </dgm:t>
    </dgm:pt>
    <dgm:pt modelId="{9F6B5331-5170-4B9C-89B9-30BBC875772F}" type="pres">
      <dgm:prSet presAssocID="{EE5681DD-BFB1-49A5-87D4-3460CDA06EDC}" presName="hierRoot3" presStyleCnt="0">
        <dgm:presLayoutVars>
          <dgm:hierBranch val="init"/>
        </dgm:presLayoutVars>
      </dgm:prSet>
      <dgm:spPr/>
    </dgm:pt>
    <dgm:pt modelId="{FF013EFB-75B5-444E-A4A9-B8A13881663B}" type="pres">
      <dgm:prSet presAssocID="{EE5681DD-BFB1-49A5-87D4-3460CDA06EDC}" presName="rootComposite3" presStyleCnt="0"/>
      <dgm:spPr/>
    </dgm:pt>
    <dgm:pt modelId="{98FF805D-704B-4AA9-9F2C-F2E44971B147}" type="pres">
      <dgm:prSet presAssocID="{EE5681DD-BFB1-49A5-87D4-3460CDA06EDC}" presName="rootText3" presStyleLbl="asst1" presStyleIdx="0" presStyleCnt="1" custScaleX="107142" custScaleY="15332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8D5ADD-2096-4132-AC69-54E08D148DD2}" type="pres">
      <dgm:prSet presAssocID="{EE5681DD-BFB1-49A5-87D4-3460CDA06EDC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78877D7C-4C39-46E9-93FB-279CAEB266FA}" type="pres">
      <dgm:prSet presAssocID="{EE5681DD-BFB1-49A5-87D4-3460CDA06EDC}" presName="hierChild6" presStyleCnt="0"/>
      <dgm:spPr/>
    </dgm:pt>
    <dgm:pt modelId="{3D92DE7A-51F4-449F-86BB-4863CC418705}" type="pres">
      <dgm:prSet presAssocID="{EE5681DD-BFB1-49A5-87D4-3460CDA06EDC}" presName="hierChild7" presStyleCnt="0"/>
      <dgm:spPr/>
    </dgm:pt>
  </dgm:ptLst>
  <dgm:cxnLst>
    <dgm:cxn modelId="{4EFA8733-680F-4B2A-B6EE-C04FF4E54142}" type="presOf" srcId="{FCA6022E-E02B-4123-8D06-4279E4FA0C11}" destId="{C845AFFC-AFD8-48A6-AB60-F84475F21C3A}" srcOrd="1" destOrd="0" presId="urn:microsoft.com/office/officeart/2009/3/layout/HorizontalOrganizationChart"/>
    <dgm:cxn modelId="{77775B3E-05E3-410C-9CA3-F767AD12AF97}" srcId="{A05F0398-C9A3-4DBB-815B-C8623AEBB654}" destId="{EE5681DD-BFB1-49A5-87D4-3460CDA06EDC}" srcOrd="0" destOrd="0" parTransId="{0830614A-C082-4510-B3D3-E78665ABD25D}" sibTransId="{B0C6EFE1-7A58-4117-AF4A-D9CCA4B3D5BC}"/>
    <dgm:cxn modelId="{041539C6-811F-44D6-A3F1-9DFA1CF8BB9B}" type="presOf" srcId="{A7C44A0C-09AD-481D-87C4-71A125345B2D}" destId="{23E95D42-C510-4180-A142-BCC79258BA20}" srcOrd="0" destOrd="0" presId="urn:microsoft.com/office/officeart/2009/3/layout/HorizontalOrganizationChart"/>
    <dgm:cxn modelId="{C0C2BE1F-9EF9-44DB-8028-03C57CC58E0D}" type="presOf" srcId="{A05F0398-C9A3-4DBB-815B-C8623AEBB654}" destId="{06EDD355-5EC6-434D-A9C0-7D8EB5451EB7}" srcOrd="1" destOrd="0" presId="urn:microsoft.com/office/officeart/2009/3/layout/HorizontalOrganizationChart"/>
    <dgm:cxn modelId="{4F332378-E04F-4755-906B-861C3F2642C2}" type="presOf" srcId="{EE5681DD-BFB1-49A5-87D4-3460CDA06EDC}" destId="{868D5ADD-2096-4132-AC69-54E08D148DD2}" srcOrd="1" destOrd="0" presId="urn:microsoft.com/office/officeart/2009/3/layout/HorizontalOrganizationChart"/>
    <dgm:cxn modelId="{321BE7BF-B3CE-4913-A4A1-EBF4EF392D00}" type="presOf" srcId="{0830614A-C082-4510-B3D3-E78665ABD25D}" destId="{50B76EEB-A87A-4F33-B394-5F3B51621A90}" srcOrd="0" destOrd="0" presId="urn:microsoft.com/office/officeart/2009/3/layout/HorizontalOrganizationChart"/>
    <dgm:cxn modelId="{2751A7EB-4F68-4407-B36B-9DC38AAD561C}" type="presOf" srcId="{FE100568-C9AA-46BB-BAB0-8F69322669CF}" destId="{4893672C-DABA-43B3-ABDE-ADE6A6B40D69}" srcOrd="0" destOrd="0" presId="urn:microsoft.com/office/officeart/2009/3/layout/HorizontalOrganizationChart"/>
    <dgm:cxn modelId="{106EA7AE-3221-4F86-AD03-53B872BCDCCC}" srcId="{A05F0398-C9A3-4DBB-815B-C8623AEBB654}" destId="{81C026C0-F0D7-4087-A616-06475E23D757}" srcOrd="3" destOrd="0" parTransId="{A7C44A0C-09AD-481D-87C4-71A125345B2D}" sibTransId="{BA13C7A8-9ABA-4AB3-9462-0A6FAC828069}"/>
    <dgm:cxn modelId="{9449CB87-37EA-4FA3-89DA-0529993026C0}" srcId="{A05F0398-C9A3-4DBB-815B-C8623AEBB654}" destId="{91306CEC-0FFC-4B2C-B1C3-B85E1529AEC8}" srcOrd="1" destOrd="0" parTransId="{7F81600B-8278-43F4-B7A2-A101B3F78AFE}" sibTransId="{C74170C5-7825-40A4-98FB-0F29947C5426}"/>
    <dgm:cxn modelId="{D5D0ED42-6ABC-4354-8631-509A7B63634B}" type="presOf" srcId="{659A86F0-ED0F-47D3-922B-AD98641A02EE}" destId="{E64B5268-721E-453E-BA5A-98EF80A9B7D1}" srcOrd="0" destOrd="0" presId="urn:microsoft.com/office/officeart/2009/3/layout/HorizontalOrganizationChart"/>
    <dgm:cxn modelId="{E6154D23-B9B4-43AA-A00F-2048E27A13BA}" type="presOf" srcId="{EE5681DD-BFB1-49A5-87D4-3460CDA06EDC}" destId="{98FF805D-704B-4AA9-9F2C-F2E44971B147}" srcOrd="0" destOrd="0" presId="urn:microsoft.com/office/officeart/2009/3/layout/HorizontalOrganizationChart"/>
    <dgm:cxn modelId="{D8A6AE3C-3D4B-4B9F-8502-C7CFF8074EB4}" type="presOf" srcId="{5AAF5B96-2F95-42DA-9A70-5D0C774E366A}" destId="{D0888EFA-745B-4722-ACF8-8FAEAFED0EC7}" srcOrd="1" destOrd="0" presId="urn:microsoft.com/office/officeart/2009/3/layout/HorizontalOrganizationChart"/>
    <dgm:cxn modelId="{29958B3D-CD24-40DA-8CB6-A7BACD008E7A}" type="presOf" srcId="{6FF90A99-0C0F-481E-B842-8CE837EF2DE0}" destId="{2633187F-2DE0-4ECF-86B8-2270C38DB604}" srcOrd="0" destOrd="0" presId="urn:microsoft.com/office/officeart/2009/3/layout/HorizontalOrganizationChart"/>
    <dgm:cxn modelId="{87B792B1-B78E-416E-8CC1-75996FA57C33}" type="presOf" srcId="{81C026C0-F0D7-4087-A616-06475E23D757}" destId="{7A7F60A9-7A4A-40CA-898C-500DB1831E7E}" srcOrd="0" destOrd="0" presId="urn:microsoft.com/office/officeart/2009/3/layout/HorizontalOrganizationChart"/>
    <dgm:cxn modelId="{D6478B2D-C52F-4D2F-BAA1-E10CE079ED4F}" type="presOf" srcId="{91306CEC-0FFC-4B2C-B1C3-B85E1529AEC8}" destId="{4C31D4D3-4A46-4520-A86C-9FCFDE021B4C}" srcOrd="0" destOrd="0" presId="urn:microsoft.com/office/officeart/2009/3/layout/HorizontalOrganizationChart"/>
    <dgm:cxn modelId="{A0C15325-18F9-44AF-8FE0-0CA25C653C03}" type="presOf" srcId="{91306CEC-0FFC-4B2C-B1C3-B85E1529AEC8}" destId="{576F0F45-C8A6-4B58-B768-1A233B0B92A0}" srcOrd="1" destOrd="0" presId="urn:microsoft.com/office/officeart/2009/3/layout/HorizontalOrganizationChart"/>
    <dgm:cxn modelId="{ECF8EA0B-47C5-463E-BF3F-F73506D0D2DA}" type="presOf" srcId="{A05F0398-C9A3-4DBB-815B-C8623AEBB654}" destId="{6056B674-E715-4704-8018-09A3F04711E8}" srcOrd="0" destOrd="0" presId="urn:microsoft.com/office/officeart/2009/3/layout/HorizontalOrganizationChart"/>
    <dgm:cxn modelId="{FFBA99ED-F7BC-4160-92A4-4AEE5D8F762B}" type="presOf" srcId="{7F81600B-8278-43F4-B7A2-A101B3F78AFE}" destId="{1DEA4B28-9200-4AB3-9888-0FA9C25368B1}" srcOrd="0" destOrd="0" presId="urn:microsoft.com/office/officeart/2009/3/layout/HorizontalOrganizationChart"/>
    <dgm:cxn modelId="{55C1868E-39CA-4A21-8AD4-7A24CC300A5D}" srcId="{FE100568-C9AA-46BB-BAB0-8F69322669CF}" destId="{A05F0398-C9A3-4DBB-815B-C8623AEBB654}" srcOrd="0" destOrd="0" parTransId="{A8BB2DC3-2238-4E77-82E0-EADCC4CD1EED}" sibTransId="{92E49F0D-35F0-45AD-AB35-F4954DC329D8}"/>
    <dgm:cxn modelId="{692B7984-0447-4776-8055-5F316CBF6C3E}" type="presOf" srcId="{FCA6022E-E02B-4123-8D06-4279E4FA0C11}" destId="{0C303A42-51AC-429D-ACDC-FB5AEA8D98CD}" srcOrd="0" destOrd="0" presId="urn:microsoft.com/office/officeart/2009/3/layout/HorizontalOrganizationChart"/>
    <dgm:cxn modelId="{86C785C3-52E8-487F-B016-7D4F7CBFC1E7}" type="presOf" srcId="{5AAF5B96-2F95-42DA-9A70-5D0C774E366A}" destId="{B6330D82-E9D3-4C2A-9E5F-35C0E4B2EF01}" srcOrd="0" destOrd="0" presId="urn:microsoft.com/office/officeart/2009/3/layout/HorizontalOrganizationChart"/>
    <dgm:cxn modelId="{C655DB80-C786-4A24-A189-5EE45D30C948}" srcId="{A05F0398-C9A3-4DBB-815B-C8623AEBB654}" destId="{FCA6022E-E02B-4123-8D06-4279E4FA0C11}" srcOrd="2" destOrd="0" parTransId="{6FF90A99-0C0F-481E-B842-8CE837EF2DE0}" sibTransId="{908868B9-F590-4D88-8ED1-2034F114F49D}"/>
    <dgm:cxn modelId="{85E90496-125E-4FF5-A82F-260C9FC18582}" srcId="{A05F0398-C9A3-4DBB-815B-C8623AEBB654}" destId="{5AAF5B96-2F95-42DA-9A70-5D0C774E366A}" srcOrd="4" destOrd="0" parTransId="{659A86F0-ED0F-47D3-922B-AD98641A02EE}" sibTransId="{32D38FBD-4907-461E-BE39-E06A4FFB1AF3}"/>
    <dgm:cxn modelId="{84544E80-6DA8-4873-B69F-3DCBA0732BAE}" type="presOf" srcId="{81C026C0-F0D7-4087-A616-06475E23D757}" destId="{987D8EBA-D480-4243-B04D-AFCAED176037}" srcOrd="1" destOrd="0" presId="urn:microsoft.com/office/officeart/2009/3/layout/HorizontalOrganizationChart"/>
    <dgm:cxn modelId="{6EAE5FD4-6E6E-482A-8EC7-DF5446E77112}" type="presParOf" srcId="{4893672C-DABA-43B3-ABDE-ADE6A6B40D69}" destId="{F55FA6D9-66D1-4D6C-99C8-1B6D7370840D}" srcOrd="0" destOrd="0" presId="urn:microsoft.com/office/officeart/2009/3/layout/HorizontalOrganizationChart"/>
    <dgm:cxn modelId="{ACED6710-E91A-426F-A101-1ED23BFD4AAC}" type="presParOf" srcId="{F55FA6D9-66D1-4D6C-99C8-1B6D7370840D}" destId="{85ECD399-32C7-4DA1-BD80-260CDB79A692}" srcOrd="0" destOrd="0" presId="urn:microsoft.com/office/officeart/2009/3/layout/HorizontalOrganizationChart"/>
    <dgm:cxn modelId="{440BB2CF-84B7-4C42-9532-68948E86C5C1}" type="presParOf" srcId="{85ECD399-32C7-4DA1-BD80-260CDB79A692}" destId="{6056B674-E715-4704-8018-09A3F04711E8}" srcOrd="0" destOrd="0" presId="urn:microsoft.com/office/officeart/2009/3/layout/HorizontalOrganizationChart"/>
    <dgm:cxn modelId="{9D5CF559-65C0-4347-B5CA-3F5129300B3B}" type="presParOf" srcId="{85ECD399-32C7-4DA1-BD80-260CDB79A692}" destId="{06EDD355-5EC6-434D-A9C0-7D8EB5451EB7}" srcOrd="1" destOrd="0" presId="urn:microsoft.com/office/officeart/2009/3/layout/HorizontalOrganizationChart"/>
    <dgm:cxn modelId="{EC63F994-A295-4076-98BC-48A364D76826}" type="presParOf" srcId="{F55FA6D9-66D1-4D6C-99C8-1B6D7370840D}" destId="{48D07C02-0964-429B-86F2-FE32E7F1375B}" srcOrd="1" destOrd="0" presId="urn:microsoft.com/office/officeart/2009/3/layout/HorizontalOrganizationChart"/>
    <dgm:cxn modelId="{053F9AAE-2B0D-4721-B764-D66E9D7A24BC}" type="presParOf" srcId="{48D07C02-0964-429B-86F2-FE32E7F1375B}" destId="{1DEA4B28-9200-4AB3-9888-0FA9C25368B1}" srcOrd="0" destOrd="0" presId="urn:microsoft.com/office/officeart/2009/3/layout/HorizontalOrganizationChart"/>
    <dgm:cxn modelId="{B6795EE4-0FD9-435E-A6F6-96ADB7410AE7}" type="presParOf" srcId="{48D07C02-0964-429B-86F2-FE32E7F1375B}" destId="{1FBFD0FC-22AA-4CD7-B67D-EEC64A1653E0}" srcOrd="1" destOrd="0" presId="urn:microsoft.com/office/officeart/2009/3/layout/HorizontalOrganizationChart"/>
    <dgm:cxn modelId="{A9E7BE73-40A6-46ED-9C92-0A4E35F08AA7}" type="presParOf" srcId="{1FBFD0FC-22AA-4CD7-B67D-EEC64A1653E0}" destId="{0A719C05-DAD0-4F71-A7D9-451B26A4E37B}" srcOrd="0" destOrd="0" presId="urn:microsoft.com/office/officeart/2009/3/layout/HorizontalOrganizationChart"/>
    <dgm:cxn modelId="{2DB53F30-5405-4E28-899A-D2FE5AE3242A}" type="presParOf" srcId="{0A719C05-DAD0-4F71-A7D9-451B26A4E37B}" destId="{4C31D4D3-4A46-4520-A86C-9FCFDE021B4C}" srcOrd="0" destOrd="0" presId="urn:microsoft.com/office/officeart/2009/3/layout/HorizontalOrganizationChart"/>
    <dgm:cxn modelId="{2A4D9102-878D-45A9-95CB-4F9942A03053}" type="presParOf" srcId="{0A719C05-DAD0-4F71-A7D9-451B26A4E37B}" destId="{576F0F45-C8A6-4B58-B768-1A233B0B92A0}" srcOrd="1" destOrd="0" presId="urn:microsoft.com/office/officeart/2009/3/layout/HorizontalOrganizationChart"/>
    <dgm:cxn modelId="{0A25BDC4-AE34-47AB-B6A8-3C2166CC3684}" type="presParOf" srcId="{1FBFD0FC-22AA-4CD7-B67D-EEC64A1653E0}" destId="{FB8BAC4F-1158-4751-BA8D-63BA7B959D55}" srcOrd="1" destOrd="0" presId="urn:microsoft.com/office/officeart/2009/3/layout/HorizontalOrganizationChart"/>
    <dgm:cxn modelId="{016FD584-4C2A-4C6B-9D7E-7F291BF72C95}" type="presParOf" srcId="{1FBFD0FC-22AA-4CD7-B67D-EEC64A1653E0}" destId="{211424F4-C7C0-4C77-B2DE-72FD24171783}" srcOrd="2" destOrd="0" presId="urn:microsoft.com/office/officeart/2009/3/layout/HorizontalOrganizationChart"/>
    <dgm:cxn modelId="{43ED4FD0-9743-4DF5-8088-1B693FC4EE01}" type="presParOf" srcId="{48D07C02-0964-429B-86F2-FE32E7F1375B}" destId="{2633187F-2DE0-4ECF-86B8-2270C38DB604}" srcOrd="2" destOrd="0" presId="urn:microsoft.com/office/officeart/2009/3/layout/HorizontalOrganizationChart"/>
    <dgm:cxn modelId="{776FB4B4-72FC-47A9-88A4-F64622CFD5D2}" type="presParOf" srcId="{48D07C02-0964-429B-86F2-FE32E7F1375B}" destId="{36C8265B-F75B-4C2A-8E4D-933276698F9C}" srcOrd="3" destOrd="0" presId="urn:microsoft.com/office/officeart/2009/3/layout/HorizontalOrganizationChart"/>
    <dgm:cxn modelId="{47AB49DB-EF63-41A7-BF36-179884EBB398}" type="presParOf" srcId="{36C8265B-F75B-4C2A-8E4D-933276698F9C}" destId="{37920C73-DF54-4687-B723-4A011E806E4B}" srcOrd="0" destOrd="0" presId="urn:microsoft.com/office/officeart/2009/3/layout/HorizontalOrganizationChart"/>
    <dgm:cxn modelId="{71E2C30B-B5BE-41DF-B6CA-4459333EFE36}" type="presParOf" srcId="{37920C73-DF54-4687-B723-4A011E806E4B}" destId="{0C303A42-51AC-429D-ACDC-FB5AEA8D98CD}" srcOrd="0" destOrd="0" presId="urn:microsoft.com/office/officeart/2009/3/layout/HorizontalOrganizationChart"/>
    <dgm:cxn modelId="{5D8357C0-587B-44FF-9F6B-708BE96A82B3}" type="presParOf" srcId="{37920C73-DF54-4687-B723-4A011E806E4B}" destId="{C845AFFC-AFD8-48A6-AB60-F84475F21C3A}" srcOrd="1" destOrd="0" presId="urn:microsoft.com/office/officeart/2009/3/layout/HorizontalOrganizationChart"/>
    <dgm:cxn modelId="{3604EE94-B199-4BF6-93BF-2C20DA2427AC}" type="presParOf" srcId="{36C8265B-F75B-4C2A-8E4D-933276698F9C}" destId="{AF07F905-5C2D-4ED7-9206-6D0F720ADCC2}" srcOrd="1" destOrd="0" presId="urn:microsoft.com/office/officeart/2009/3/layout/HorizontalOrganizationChart"/>
    <dgm:cxn modelId="{A25D051A-8E58-4C50-9B42-467587D1B9A4}" type="presParOf" srcId="{36C8265B-F75B-4C2A-8E4D-933276698F9C}" destId="{AEFE939C-0DB2-4409-90A6-92594BEF745B}" srcOrd="2" destOrd="0" presId="urn:microsoft.com/office/officeart/2009/3/layout/HorizontalOrganizationChart"/>
    <dgm:cxn modelId="{CD8F54DE-D9C8-438F-B5CF-323E8CD64BA7}" type="presParOf" srcId="{48D07C02-0964-429B-86F2-FE32E7F1375B}" destId="{23E95D42-C510-4180-A142-BCC79258BA20}" srcOrd="4" destOrd="0" presId="urn:microsoft.com/office/officeart/2009/3/layout/HorizontalOrganizationChart"/>
    <dgm:cxn modelId="{7CC631CA-8C7D-499C-8F2D-B47FC28AC717}" type="presParOf" srcId="{48D07C02-0964-429B-86F2-FE32E7F1375B}" destId="{C09ACC61-988E-4107-8F72-AEF33852A8DD}" srcOrd="5" destOrd="0" presId="urn:microsoft.com/office/officeart/2009/3/layout/HorizontalOrganizationChart"/>
    <dgm:cxn modelId="{B1B8DCFE-4F46-4813-89FF-EF369A93623E}" type="presParOf" srcId="{C09ACC61-988E-4107-8F72-AEF33852A8DD}" destId="{6457333F-435E-42EF-B889-1AC862E1EA0A}" srcOrd="0" destOrd="0" presId="urn:microsoft.com/office/officeart/2009/3/layout/HorizontalOrganizationChart"/>
    <dgm:cxn modelId="{117C1110-134F-410C-AD9A-6EC1806AB954}" type="presParOf" srcId="{6457333F-435E-42EF-B889-1AC862E1EA0A}" destId="{7A7F60A9-7A4A-40CA-898C-500DB1831E7E}" srcOrd="0" destOrd="0" presId="urn:microsoft.com/office/officeart/2009/3/layout/HorizontalOrganizationChart"/>
    <dgm:cxn modelId="{ABF27DA3-2941-4CEA-9E8B-D813464D9319}" type="presParOf" srcId="{6457333F-435E-42EF-B889-1AC862E1EA0A}" destId="{987D8EBA-D480-4243-B04D-AFCAED176037}" srcOrd="1" destOrd="0" presId="urn:microsoft.com/office/officeart/2009/3/layout/HorizontalOrganizationChart"/>
    <dgm:cxn modelId="{0AD3BB46-2D1E-41D5-9512-037A76AB5187}" type="presParOf" srcId="{C09ACC61-988E-4107-8F72-AEF33852A8DD}" destId="{6539498A-4B27-4CAB-90F0-85B96D785209}" srcOrd="1" destOrd="0" presId="urn:microsoft.com/office/officeart/2009/3/layout/HorizontalOrganizationChart"/>
    <dgm:cxn modelId="{72F554D7-3E7A-4976-ACDC-EFC711A06D64}" type="presParOf" srcId="{C09ACC61-988E-4107-8F72-AEF33852A8DD}" destId="{E8C02D9F-8BBE-4B2F-A711-9ECCF21DC201}" srcOrd="2" destOrd="0" presId="urn:microsoft.com/office/officeart/2009/3/layout/HorizontalOrganizationChart"/>
    <dgm:cxn modelId="{EA5261EC-8146-4820-9321-0A3AEE6B77F0}" type="presParOf" srcId="{48D07C02-0964-429B-86F2-FE32E7F1375B}" destId="{E64B5268-721E-453E-BA5A-98EF80A9B7D1}" srcOrd="6" destOrd="0" presId="urn:microsoft.com/office/officeart/2009/3/layout/HorizontalOrganizationChart"/>
    <dgm:cxn modelId="{2C5E4EED-87BD-4313-B28F-AED700028E18}" type="presParOf" srcId="{48D07C02-0964-429B-86F2-FE32E7F1375B}" destId="{98E4DEF6-6AF6-4E8E-8D32-72BACD8496AB}" srcOrd="7" destOrd="0" presId="urn:microsoft.com/office/officeart/2009/3/layout/HorizontalOrganizationChart"/>
    <dgm:cxn modelId="{54CBED29-A268-45AD-A88F-173ED0A752A3}" type="presParOf" srcId="{98E4DEF6-6AF6-4E8E-8D32-72BACD8496AB}" destId="{0A355E50-3AEF-4EA6-8B70-99E2C9E97FCF}" srcOrd="0" destOrd="0" presId="urn:microsoft.com/office/officeart/2009/3/layout/HorizontalOrganizationChart"/>
    <dgm:cxn modelId="{28D944CA-CCDF-4826-8DAB-EB3E8DD6EC36}" type="presParOf" srcId="{0A355E50-3AEF-4EA6-8B70-99E2C9E97FCF}" destId="{B6330D82-E9D3-4C2A-9E5F-35C0E4B2EF01}" srcOrd="0" destOrd="0" presId="urn:microsoft.com/office/officeart/2009/3/layout/HorizontalOrganizationChart"/>
    <dgm:cxn modelId="{C740A1D5-50D2-45C0-93BF-514B6A08A0BB}" type="presParOf" srcId="{0A355E50-3AEF-4EA6-8B70-99E2C9E97FCF}" destId="{D0888EFA-745B-4722-ACF8-8FAEAFED0EC7}" srcOrd="1" destOrd="0" presId="urn:microsoft.com/office/officeart/2009/3/layout/HorizontalOrganizationChart"/>
    <dgm:cxn modelId="{6D235BA1-1344-4FF2-80FC-53415803004A}" type="presParOf" srcId="{98E4DEF6-6AF6-4E8E-8D32-72BACD8496AB}" destId="{84880900-5EF4-4278-B992-5CF97BA2CEF7}" srcOrd="1" destOrd="0" presId="urn:microsoft.com/office/officeart/2009/3/layout/HorizontalOrganizationChart"/>
    <dgm:cxn modelId="{7C06A8B5-E426-41A3-BDFB-CBAA8CA8E3E3}" type="presParOf" srcId="{98E4DEF6-6AF6-4E8E-8D32-72BACD8496AB}" destId="{F1675C26-8186-4394-B89C-63685193B2D5}" srcOrd="2" destOrd="0" presId="urn:microsoft.com/office/officeart/2009/3/layout/HorizontalOrganizationChart"/>
    <dgm:cxn modelId="{AF94B1AE-A6A4-401C-9ABC-CF865F511FB8}" type="presParOf" srcId="{F55FA6D9-66D1-4D6C-99C8-1B6D7370840D}" destId="{ACFBA19E-FB11-4F9E-B5B7-C729D3CF7FFB}" srcOrd="2" destOrd="0" presId="urn:microsoft.com/office/officeart/2009/3/layout/HorizontalOrganizationChart"/>
    <dgm:cxn modelId="{D3CC24CA-6151-466B-B649-3A434A6A99D8}" type="presParOf" srcId="{ACFBA19E-FB11-4F9E-B5B7-C729D3CF7FFB}" destId="{50B76EEB-A87A-4F33-B394-5F3B51621A90}" srcOrd="0" destOrd="0" presId="urn:microsoft.com/office/officeart/2009/3/layout/HorizontalOrganizationChart"/>
    <dgm:cxn modelId="{85924986-BECA-42CD-BF16-68D1D10B6F24}" type="presParOf" srcId="{ACFBA19E-FB11-4F9E-B5B7-C729D3CF7FFB}" destId="{9F6B5331-5170-4B9C-89B9-30BBC875772F}" srcOrd="1" destOrd="0" presId="urn:microsoft.com/office/officeart/2009/3/layout/HorizontalOrganizationChart"/>
    <dgm:cxn modelId="{94AB6A5E-1FFA-4CCA-AF56-3C5C64BF1416}" type="presParOf" srcId="{9F6B5331-5170-4B9C-89B9-30BBC875772F}" destId="{FF013EFB-75B5-444E-A4A9-B8A13881663B}" srcOrd="0" destOrd="0" presId="urn:microsoft.com/office/officeart/2009/3/layout/HorizontalOrganizationChart"/>
    <dgm:cxn modelId="{B3459754-14DA-4DE9-BC9F-7AAF7DEA9B91}" type="presParOf" srcId="{FF013EFB-75B5-444E-A4A9-B8A13881663B}" destId="{98FF805D-704B-4AA9-9F2C-F2E44971B147}" srcOrd="0" destOrd="0" presId="urn:microsoft.com/office/officeart/2009/3/layout/HorizontalOrganizationChart"/>
    <dgm:cxn modelId="{B0A5AB8E-A3BB-4E96-8821-78875A683BC5}" type="presParOf" srcId="{FF013EFB-75B5-444E-A4A9-B8A13881663B}" destId="{868D5ADD-2096-4132-AC69-54E08D148DD2}" srcOrd="1" destOrd="0" presId="urn:microsoft.com/office/officeart/2009/3/layout/HorizontalOrganizationChart"/>
    <dgm:cxn modelId="{10ADE179-FCA8-4A5C-A6BB-45A897633D93}" type="presParOf" srcId="{9F6B5331-5170-4B9C-89B9-30BBC875772F}" destId="{78877D7C-4C39-46E9-93FB-279CAEB266FA}" srcOrd="1" destOrd="0" presId="urn:microsoft.com/office/officeart/2009/3/layout/HorizontalOrganizationChart"/>
    <dgm:cxn modelId="{1A150665-2F8C-4704-B21A-66B925A3EA0A}" type="presParOf" srcId="{9F6B5331-5170-4B9C-89B9-30BBC875772F}" destId="{3D92DE7A-51F4-449F-86BB-4863CC41870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BFADD-74D5-4A85-93B0-0FA85A92F94E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1EB0A-9289-4E13-9328-252D37CE0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1EB0A-9289-4E13-9328-252D37CE08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5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10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02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10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877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252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30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785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98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00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84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9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04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13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93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40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3792D-C38C-4797-B1F8-1A449A4629D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2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0128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7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5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8F52E5-1872-4977-A9D9-C9C031D4E5C2}" type="datetimeFigureOut">
              <a:rPr lang="en-US" smtClean="0"/>
              <a:pPr/>
              <a:t>11/18/2013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DCEE1D-9CD2-41D5-9EF7-3F7C70A9EC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Classical </a:t>
            </a:r>
            <a:r>
              <a:rPr lang="en-US" altLang="zh-CN" sz="3200" smtClean="0"/>
              <a:t>Western </a:t>
            </a:r>
            <a:r>
              <a:rPr lang="en-US" sz="3200" smtClean="0"/>
              <a:t>Thought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5</a:t>
            </a:r>
            <a:r>
              <a:rPr lang="en-US" sz="2800" smtClean="0"/>
              <a:t>. </a:t>
            </a:r>
            <a:r>
              <a:rPr lang="en-US" sz="2800" dirty="0" smtClean="0"/>
              <a:t>The Birth of Western Philosophy 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395536" y="1196753"/>
            <a:ext cx="7992888" cy="5040560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000" dirty="0"/>
              <a:t>The ultimate stuff behind the </a:t>
            </a:r>
            <a:r>
              <a:rPr lang="en-US" altLang="zh-CN" sz="2000" dirty="0" smtClean="0"/>
              <a:t>four elements </a:t>
            </a:r>
            <a:r>
              <a:rPr lang="en-US" altLang="zh-CN" sz="2000" dirty="0"/>
              <a:t>could not be one of </a:t>
            </a:r>
            <a:r>
              <a:rPr lang="en-US" altLang="zh-CN" sz="2000" dirty="0" smtClean="0"/>
              <a:t>the elements</a:t>
            </a:r>
            <a:r>
              <a:rPr lang="en-US" altLang="zh-CN" sz="2000" dirty="0"/>
              <a:t>: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zh-CN" sz="1800" dirty="0" smtClean="0"/>
              <a:t>Water </a:t>
            </a:r>
            <a:r>
              <a:rPr lang="en-US" altLang="zh-CN" sz="1800" dirty="0"/>
              <a:t>is not fire, which is not air, and air </a:t>
            </a:r>
            <a:r>
              <a:rPr lang="en-US" altLang="zh-CN" sz="1800" dirty="0" smtClean="0"/>
              <a:t>is not earth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unifying element he call </a:t>
            </a:r>
            <a:r>
              <a:rPr lang="en-US" altLang="zh-CN" sz="1800" dirty="0" smtClean="0"/>
              <a:t>the “</a:t>
            </a:r>
            <a:r>
              <a:rPr lang="en-US" altLang="zh-CN" sz="1800" dirty="0" err="1" smtClean="0"/>
              <a:t>apeiron</a:t>
            </a:r>
            <a:r>
              <a:rPr lang="en-US" altLang="zh-CN" sz="1800" dirty="0" smtClean="0"/>
              <a:t>” </a:t>
            </a:r>
            <a:r>
              <a:rPr lang="en-US" altLang="zh-CN" sz="1800" dirty="0"/>
              <a:t>or “</a:t>
            </a:r>
            <a:r>
              <a:rPr lang="en-US" altLang="zh-CN" sz="1800" dirty="0" smtClean="0"/>
              <a:t>Undefined”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000" dirty="0" smtClean="0"/>
              <a:t>The ceaseless movement of 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 produces a “generative source”, which is separated from 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, and in turn produces the four basic opposites.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000" dirty="0"/>
              <a:t>The four basic opposites constitute the different things in the </a:t>
            </a:r>
            <a:r>
              <a:rPr lang="en-US" altLang="zh-CN" sz="2000" dirty="0" smtClean="0"/>
              <a:t>world.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000" dirty="0"/>
              <a:t>Eventually the opposites perish again and return to the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which has existed all along</a:t>
            </a: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6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108156"/>
              </p:ext>
            </p:extLst>
          </p:nvPr>
        </p:nvGraphicFramePr>
        <p:xfrm>
          <a:off x="611188" y="692151"/>
          <a:ext cx="6409084" cy="381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3" name="下弧形箭头 12"/>
          <p:cNvSpPr/>
          <p:nvPr/>
        </p:nvSpPr>
        <p:spPr>
          <a:xfrm flipH="1">
            <a:off x="1278760" y="4149080"/>
            <a:ext cx="6552728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4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620688"/>
            <a:ext cx="8136904" cy="547260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/>
              <a:t>The </a:t>
            </a:r>
            <a:r>
              <a:rPr lang="en-US" altLang="zh-CN" sz="2400" dirty="0" err="1" smtClean="0"/>
              <a:t>apeiron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 seems to be the original principle of the other things, and seems to surround and govern all things.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 maintains the order of the opposites, so that they pay their injustice, in accordance with the order of time.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 has neither beginning nor end, because Anaximander rejects coming to be from nothing and destruction into nothing as violations of basic laws governing coming to be and perishing.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These claims about 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 show that Anaximander is concerned with law and regularity in the universe.</a:t>
            </a:r>
            <a:endParaRPr lang="zh-CN" altLang="en-US" sz="2000" dirty="0"/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272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 smtClean="0"/>
              <a:t>Problems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He fails to say what caused the separation of the generative source at some particular time.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Nor does he explain why the opposites return to the </a:t>
            </a:r>
            <a:r>
              <a:rPr lang="en-US" altLang="zh-CN" sz="2000" dirty="0" err="1" smtClean="0"/>
              <a:t>apeiron</a:t>
            </a:r>
            <a:r>
              <a:rPr lang="en-US" altLang="zh-CN" sz="2000" dirty="0" smtClean="0"/>
              <a:t>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/>
              <a:t>Anaximander’s main principles and general scheme express clearly the aims of naturalism; his imperfect execution of these aims suggests that a rigorous naturalist must go further.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9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 smtClean="0"/>
              <a:t>3. Change and stability</a:t>
            </a:r>
            <a:endParaRPr lang="zh-CN" altLang="en-US" sz="32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3956248" cy="464137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err="1" smtClean="0"/>
              <a:t>Heracleitus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(525-475 BC</a:t>
            </a:r>
            <a:r>
              <a:rPr lang="en-US" altLang="zh-CN" sz="2400" dirty="0" smtClean="0"/>
              <a:t>)</a:t>
            </a:r>
            <a:endParaRPr lang="en-US" altLang="zh-CN" dirty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 smtClean="0"/>
              <a:t>Lived </a:t>
            </a:r>
            <a:r>
              <a:rPr lang="en-US" altLang="zh-CN" sz="2400" dirty="0"/>
              <a:t>in </a:t>
            </a:r>
            <a:r>
              <a:rPr lang="en-US" altLang="zh-CN" sz="2400" dirty="0" smtClean="0"/>
              <a:t>Ephesus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Rejected water, air, and earth as elemental </a:t>
            </a:r>
            <a:r>
              <a:rPr lang="en-US" altLang="zh-CN" sz="2400" dirty="0" smtClean="0"/>
              <a:t>stuff.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 smtClean="0"/>
              <a:t>He presents a new form of naturalism that both extends and criticized Anaximander.</a:t>
            </a:r>
            <a:endParaRPr lang="zh-CN" altLang="en-US" sz="2400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4387277" cy="3888432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14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39552" y="1916832"/>
            <a:ext cx="36724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b="1" dirty="0"/>
              <a:t>Fire </a:t>
            </a:r>
            <a:r>
              <a:rPr lang="en-US" altLang="zh-CN" sz="2400" dirty="0"/>
              <a:t>is </a:t>
            </a:r>
            <a:r>
              <a:rPr lang="en-US" altLang="zh-CN" sz="2400" dirty="0" smtClean="0"/>
              <a:t>something persisting through change</a:t>
            </a:r>
            <a:endParaRPr lang="en-US" altLang="zh-CN" sz="2400" dirty="0"/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zh-CN" sz="2000" dirty="0" smtClean="0"/>
              <a:t>Fire </a:t>
            </a:r>
            <a:r>
              <a:rPr lang="en-US" altLang="zh-CN" sz="2000" dirty="0"/>
              <a:t>gives insight into the appearance </a:t>
            </a:r>
            <a:r>
              <a:rPr lang="en-US" altLang="zh-CN" sz="2000" dirty="0" smtClean="0"/>
              <a:t>of stability </a:t>
            </a:r>
            <a:r>
              <a:rPr lang="en-US" altLang="zh-CN" sz="2000" dirty="0"/>
              <a:t>(unity)- for the flames form </a:t>
            </a:r>
            <a:r>
              <a:rPr lang="en-US" altLang="zh-CN" sz="2000" dirty="0" smtClean="0"/>
              <a:t>is stable</a:t>
            </a:r>
            <a:r>
              <a:rPr lang="en-US" altLang="zh-CN" sz="2000" dirty="0"/>
              <a:t>; and the fact of change- for in </a:t>
            </a:r>
            <a:r>
              <a:rPr lang="en-US" altLang="zh-CN" sz="2000" dirty="0" smtClean="0"/>
              <a:t>the flame</a:t>
            </a:r>
            <a:r>
              <a:rPr lang="en-US" altLang="zh-CN" sz="2000" dirty="0"/>
              <a:t>, </a:t>
            </a:r>
            <a:r>
              <a:rPr lang="en-US" altLang="zh-CN" sz="2000" dirty="0" smtClean="0"/>
              <a:t>everything changes.</a:t>
            </a:r>
          </a:p>
          <a:p>
            <a:pPr marL="457200" lvl="1" indent="0"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折角形 4"/>
          <p:cNvSpPr/>
          <p:nvPr/>
        </p:nvSpPr>
        <p:spPr>
          <a:xfrm>
            <a:off x="1115616" y="2986572"/>
            <a:ext cx="7205954" cy="2952328"/>
          </a:xfrm>
          <a:prstGeom prst="foldedCorner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world order, the same for all, was made by no god or man, but always was and is and will be an ever-living fire, being kindled in measures and quenched in measures.</a:t>
            </a:r>
          </a:p>
          <a:p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--- </a:t>
            </a:r>
            <a:r>
              <a:rPr lang="en-US" altLang="zh-CN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Heracleitus</a:t>
            </a: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39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441448" y="1196752"/>
            <a:ext cx="4248472" cy="4968552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altLang="zh-CN" sz="2000" dirty="0" err="1" smtClean="0"/>
              <a:t>Heracleitus</a:t>
            </a:r>
            <a:r>
              <a:rPr lang="en-US" altLang="zh-CN" sz="2000" dirty="0" smtClean="0"/>
              <a:t> does not believe in the usual sort of basic subject of matter.</a:t>
            </a:r>
          </a:p>
          <a:p>
            <a:pPr>
              <a:buBlip>
                <a:blip r:embed="rId3"/>
              </a:buBlip>
            </a:pPr>
            <a:r>
              <a:rPr lang="en-US" altLang="zh-CN" sz="2000" dirty="0" smtClean="0"/>
              <a:t>A bonfire is made of wood, grass, paper, leaves, etc., and it keeps burning.</a:t>
            </a:r>
          </a:p>
          <a:p>
            <a:pPr>
              <a:buBlip>
                <a:blip r:embed="rId3"/>
              </a:buBlip>
            </a:pPr>
            <a:r>
              <a:rPr lang="en-US" altLang="zh-CN" sz="2000" dirty="0" smtClean="0"/>
              <a:t>There seems to be no continuing subject at all, but there is continuous process.</a:t>
            </a:r>
          </a:p>
          <a:p>
            <a:pPr>
              <a:buBlip>
                <a:blip r:embed="rId3"/>
              </a:buBlip>
            </a:pPr>
            <a:r>
              <a:rPr lang="en-US" altLang="zh-CN" sz="2000" dirty="0" smtClean="0"/>
              <a:t>The continuity of the process and the discontinuity of the subjects suggest that the world order is suitably compared to a fire.</a:t>
            </a:r>
            <a:endParaRPr lang="zh-CN" altLang="en-US" sz="2000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r="7454"/>
          <a:stretch/>
        </p:blipFill>
        <p:spPr bwMode="auto">
          <a:xfrm>
            <a:off x="4716016" y="1124744"/>
            <a:ext cx="380215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100264" cy="514543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4186808" cy="514543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38125"/>
            <a:ext cx="836295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22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361459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000" dirty="0" smtClean="0"/>
              <a:t>Ceaseless changes may seem to imply instability in the universe; but in fact they are stable because, contrary to the belief of common sense and Homer, changes conform to regular and stable laws of nature.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000" dirty="0" smtClean="0"/>
              <a:t>“The hidden order is stronger than the apparent”; there may be apparent disorder, since there are no stable objects, but there is hidden order, since they conform to regular and </a:t>
            </a:r>
            <a:r>
              <a:rPr lang="en-US" altLang="zh-CN" sz="2000" dirty="0" err="1" smtClean="0"/>
              <a:t>exceptionless</a:t>
            </a:r>
            <a:r>
              <a:rPr lang="en-US" altLang="zh-CN" sz="2000" dirty="0" smtClean="0"/>
              <a:t> laws. The whole cosmic process is regular and orderly, with no gaps.</a:t>
            </a:r>
          </a:p>
          <a:p>
            <a:pPr>
              <a:buBlip>
                <a:blip r:embed="rId3"/>
              </a:buBlip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 smtClean="0"/>
              <a:t>1. Thales of Miletus (580 BC)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392488" cy="4752528"/>
          </a:xfrm>
        </p:spPr>
        <p:txBody>
          <a:bodyPr/>
          <a:lstStyle/>
          <a:p>
            <a:pPr marL="0" indent="0">
              <a:buNone/>
            </a:pPr>
            <a:endParaRPr lang="en-US" altLang="zh-CN" sz="24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 smtClean="0"/>
              <a:t>First recorded philosopher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 smtClean="0"/>
              <a:t>First </a:t>
            </a:r>
            <a:r>
              <a:rPr lang="en-US" altLang="zh-CN" sz="2400" dirty="0"/>
              <a:t>successful prediction of a solar eclipse </a:t>
            </a:r>
            <a:endParaRPr lang="en-US" altLang="zh-CN" sz="24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First recorded instance of </a:t>
            </a:r>
            <a:r>
              <a:rPr lang="en-US" altLang="zh-CN" sz="2400" dirty="0" smtClean="0"/>
              <a:t>universalizing (reducing </a:t>
            </a:r>
            <a:r>
              <a:rPr lang="en-US" altLang="zh-CN" sz="2400" dirty="0"/>
              <a:t>multiplicity to unity)</a:t>
            </a:r>
            <a:endParaRPr lang="zh-CN" altLang="en-US" sz="24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470786" cy="482453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2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If there is change, there must be some </a:t>
            </a:r>
            <a:r>
              <a:rPr lang="en-US" altLang="zh-CN" sz="2400" dirty="0" smtClean="0"/>
              <a:t>thing that changes</a:t>
            </a:r>
            <a:r>
              <a:rPr lang="en-US" altLang="zh-CN" sz="2400" dirty="0"/>
              <a:t>, yet does not change</a:t>
            </a:r>
            <a:r>
              <a:rPr lang="en-US" altLang="zh-CN" sz="2400" dirty="0" smtClean="0"/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How did orderly multiplicity come to be? 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zh-CN" sz="2000" dirty="0"/>
              <a:t>There must be a unity behind the apparent </a:t>
            </a:r>
            <a:r>
              <a:rPr lang="en-US" altLang="zh-CN" sz="2000" dirty="0" smtClean="0"/>
              <a:t>plurality </a:t>
            </a:r>
            <a:r>
              <a:rPr lang="en-US" altLang="zh-CN" sz="2000" dirty="0"/>
              <a:t>of </a:t>
            </a:r>
            <a:r>
              <a:rPr lang="en-US" altLang="zh-CN" sz="2000" dirty="0" smtClean="0"/>
              <a:t>things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What is it all made of</a:t>
            </a:r>
            <a:r>
              <a:rPr lang="en-US" altLang="zh-CN" sz="2400" dirty="0" smtClean="0"/>
              <a:t>?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Could it be that all things are made of  </a:t>
            </a:r>
            <a:r>
              <a:rPr lang="en-US" altLang="zh-CN" sz="2400" dirty="0" smtClean="0"/>
              <a:t>just </a:t>
            </a:r>
            <a:r>
              <a:rPr lang="en-US" altLang="zh-CN" sz="2400" dirty="0"/>
              <a:t>one elemental stuff?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zh-CN" sz="2000" dirty="0"/>
              <a:t>Men eat plants and animals</a:t>
            </a:r>
            <a:r>
              <a:rPr lang="en-US" altLang="zh-CN" sz="2000" dirty="0" smtClean="0"/>
              <a:t> </a:t>
            </a:r>
          </a:p>
          <a:p>
            <a:pPr lvl="2">
              <a:lnSpc>
                <a:spcPct val="150000"/>
              </a:lnSpc>
              <a:buBlip>
                <a:blip r:embed="rId5"/>
              </a:buBlip>
            </a:pPr>
            <a:r>
              <a:rPr lang="en-US" altLang="zh-CN" sz="1800" dirty="0"/>
              <a:t>Must not the human body contain </a:t>
            </a:r>
            <a:r>
              <a:rPr lang="en-US" altLang="zh-CN" sz="1800" dirty="0" smtClean="0"/>
              <a:t>the same </a:t>
            </a:r>
            <a:r>
              <a:rPr lang="en-US" altLang="zh-CN" sz="1800" dirty="0"/>
              <a:t>materials</a:t>
            </a:r>
            <a:r>
              <a:rPr lang="en-US" altLang="zh-CN" sz="1800" dirty="0" smtClean="0"/>
              <a:t>?</a:t>
            </a:r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02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531"/>
            <a:ext cx="6192688" cy="318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38061"/>
            <a:ext cx="6192688" cy="31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58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Unity or oneness must </a:t>
            </a:r>
            <a:r>
              <a:rPr lang="en-US" altLang="zh-CN" sz="2400" dirty="0" smtClean="0"/>
              <a:t>exist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What is the nature of this unifying, unchanging substance that is disguised by the appearance of constant change</a:t>
            </a:r>
            <a:r>
              <a:rPr lang="en-US" altLang="zh-CN" sz="2400" dirty="0" smtClean="0"/>
              <a:t>?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Air, Fire, Water, or Earth?</a:t>
            </a:r>
            <a:endParaRPr lang="zh-CN" altLang="en-US" sz="2400" dirty="0"/>
          </a:p>
          <a:p>
            <a:pPr marL="0" indent="0">
              <a:buNone/>
            </a:pP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3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5025" cy="954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altLang="zh-CN" sz="2400" dirty="0"/>
              <a:t>Thales decided that all things </a:t>
            </a:r>
            <a:r>
              <a:rPr lang="en-US" altLang="zh-CN" sz="2400" dirty="0" smtClean="0"/>
              <a:t>are composed </a:t>
            </a:r>
            <a:r>
              <a:rPr lang="en-US" altLang="zh-CN" sz="2400" dirty="0"/>
              <a:t>of water</a:t>
            </a:r>
          </a:p>
          <a:p>
            <a:pPr marL="0" indent="0" algn="ctr">
              <a:buNone/>
            </a:pP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first principle and basic</a:t>
            </a:r>
          </a:p>
          <a:p>
            <a:pPr marL="0" indent="0" algn="ctr">
              <a:buNone/>
            </a:pP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ature </a:t>
            </a:r>
            <a:r>
              <a:rPr lang="en-US" altLang="zh-CN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all things is water</a:t>
            </a:r>
            <a:r>
              <a:rPr lang="en-US" altLang="zh-CN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  <a:p>
            <a:pPr marL="0" indent="0" algn="ctr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904655" cy="425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2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536" y="1052737"/>
            <a:ext cx="4824536" cy="504056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2.Anaximander </a:t>
            </a:r>
            <a:r>
              <a:rPr lang="en-US" altLang="zh-CN" dirty="0"/>
              <a:t>(610-546 BC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 smtClean="0"/>
              <a:t>Student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Thales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Agreed that the</a:t>
            </a:r>
            <a:r>
              <a:rPr lang="en-US" altLang="zh-CN" sz="2400" dirty="0" smtClean="0"/>
              <a:t> variety </a:t>
            </a:r>
            <a:r>
              <a:rPr lang="en-US" altLang="zh-CN" sz="2400" dirty="0"/>
              <a:t>of kinds of things in the world must be reducible to one </a:t>
            </a:r>
            <a:r>
              <a:rPr lang="en-US" altLang="zh-CN" sz="2400" dirty="0" smtClean="0"/>
              <a:t>category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400" dirty="0"/>
              <a:t>Not satisfied with water as the single element of the </a:t>
            </a:r>
            <a:r>
              <a:rPr lang="en-US" altLang="zh-CN" sz="2400" dirty="0" smtClean="0"/>
              <a:t>universe</a:t>
            </a:r>
            <a:endParaRPr lang="zh-CN" altLang="en-US" sz="2400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364088" y="1600201"/>
            <a:ext cx="3322712" cy="44930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047" y="1052736"/>
            <a:ext cx="27023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467544" y="1700808"/>
            <a:ext cx="43924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1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7BCD-F425-4DFB-8E86-40BF78DF2C7D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363816" cy="65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51820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基因伦理1.pptx</Template>
  <TotalTime>801</TotalTime>
  <Words>781</Words>
  <Application>Microsoft Office PowerPoint</Application>
  <PresentationFormat>全屏显示(4:3)</PresentationFormat>
  <Paragraphs>98</Paragraphs>
  <Slides>18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主题1</vt:lpstr>
      <vt:lpstr>Classical Western Thought</vt:lpstr>
      <vt:lpstr>1. Thales of Miletus (580 BC)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 Change and stability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Classical Thought and Culture</dc:title>
  <dc:creator>Zhen Cai</dc:creator>
  <cp:lastModifiedBy>Zhen</cp:lastModifiedBy>
  <cp:revision>26</cp:revision>
  <dcterms:created xsi:type="dcterms:W3CDTF">2012-03-31T07:02:32Z</dcterms:created>
  <dcterms:modified xsi:type="dcterms:W3CDTF">2013-11-18T13:33:46Z</dcterms:modified>
</cp:coreProperties>
</file>