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73" r:id="rId3"/>
    <p:sldId id="257" r:id="rId4"/>
    <p:sldId id="258" r:id="rId5"/>
    <p:sldId id="259" r:id="rId6"/>
    <p:sldId id="261" r:id="rId7"/>
    <p:sldId id="262" r:id="rId8"/>
    <p:sldId id="272"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4" d="100"/>
          <a:sy n="54" d="100"/>
        </p:scale>
        <p:origin x="-114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E7AC75-BCBF-4734-B49C-DB0B43DF4CD4}"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zh-CN" altLang="en-US"/>
        </a:p>
      </dgm:t>
    </dgm:pt>
    <dgm:pt modelId="{8528B537-E8DE-4068-8054-EBCFDFA1A64D}">
      <dgm:prSet phldrT="[文本]" custT="1"/>
      <dgm:spPr/>
      <dgm:t>
        <a:bodyPr/>
        <a:lstStyle/>
        <a:p>
          <a:r>
            <a:rPr lang="en-US" altLang="zh-CN" sz="2800" dirty="0" smtClean="0"/>
            <a:t>Herodotus</a:t>
          </a:r>
          <a:endParaRPr lang="zh-CN" altLang="en-US" sz="2800" dirty="0"/>
        </a:p>
      </dgm:t>
    </dgm:pt>
    <dgm:pt modelId="{310EBE6B-A0F1-493C-B69C-79ED9E377474}" type="parTrans" cxnId="{1764DE5A-380A-4DC9-82F4-91D8F222FE36}">
      <dgm:prSet/>
      <dgm:spPr/>
      <dgm:t>
        <a:bodyPr/>
        <a:lstStyle/>
        <a:p>
          <a:endParaRPr lang="zh-CN" altLang="en-US"/>
        </a:p>
      </dgm:t>
    </dgm:pt>
    <dgm:pt modelId="{5918D378-FA67-41F0-81CB-4041966B57D0}" type="sibTrans" cxnId="{1764DE5A-380A-4DC9-82F4-91D8F222FE36}">
      <dgm:prSet/>
      <dgm:spPr/>
      <dgm:t>
        <a:bodyPr/>
        <a:lstStyle/>
        <a:p>
          <a:endParaRPr lang="zh-CN" altLang="en-US"/>
        </a:p>
      </dgm:t>
    </dgm:pt>
    <dgm:pt modelId="{0B652FDF-1CE9-415C-B429-1AAC64345EBE}">
      <dgm:prSet phldrT="[文本]" custT="1"/>
      <dgm:spPr/>
      <dgm:t>
        <a:bodyPr/>
        <a:lstStyle/>
        <a:p>
          <a:r>
            <a:rPr lang="en-US" altLang="zh-CN" sz="2000" dirty="0" smtClean="0"/>
            <a:t>Inspired by a yearning to know why.</a:t>
          </a:r>
          <a:endParaRPr lang="zh-CN" altLang="en-US" sz="2000" dirty="0"/>
        </a:p>
      </dgm:t>
    </dgm:pt>
    <dgm:pt modelId="{94E3A6D9-5E3B-4492-9E79-21CEBDB47D83}" type="parTrans" cxnId="{D25BD3AC-4BCF-4E44-9A8B-4641DD95E1DE}">
      <dgm:prSet/>
      <dgm:spPr/>
      <dgm:t>
        <a:bodyPr/>
        <a:lstStyle/>
        <a:p>
          <a:endParaRPr lang="zh-CN" altLang="en-US"/>
        </a:p>
      </dgm:t>
    </dgm:pt>
    <dgm:pt modelId="{B1E75D28-5C5A-454C-92E0-13B251582BF0}" type="sibTrans" cxnId="{D25BD3AC-4BCF-4E44-9A8B-4641DD95E1DE}">
      <dgm:prSet/>
      <dgm:spPr/>
      <dgm:t>
        <a:bodyPr/>
        <a:lstStyle/>
        <a:p>
          <a:endParaRPr lang="zh-CN" altLang="en-US"/>
        </a:p>
      </dgm:t>
    </dgm:pt>
    <dgm:pt modelId="{ACB55D28-53E2-493D-B620-EBF8F4095888}">
      <dgm:prSet phldrT="[文本]" custT="1"/>
      <dgm:spPr/>
      <dgm:t>
        <a:bodyPr/>
        <a:lstStyle/>
        <a:p>
          <a:r>
            <a:rPr lang="en-US" altLang="zh-CN" sz="2000" dirty="0" smtClean="0"/>
            <a:t>Appealing to social, cultural, and political differences to explain the conflicts. </a:t>
          </a:r>
          <a:endParaRPr lang="zh-CN" altLang="en-US" sz="2000" dirty="0"/>
        </a:p>
      </dgm:t>
    </dgm:pt>
    <dgm:pt modelId="{F6C6F53C-D3BA-443E-8F5A-B37DFA96B849}" type="parTrans" cxnId="{46A9A612-FD97-4891-A58D-C341EC34F349}">
      <dgm:prSet/>
      <dgm:spPr/>
      <dgm:t>
        <a:bodyPr/>
        <a:lstStyle/>
        <a:p>
          <a:endParaRPr lang="zh-CN" altLang="en-US"/>
        </a:p>
      </dgm:t>
    </dgm:pt>
    <dgm:pt modelId="{53A5439C-CB63-4773-A53F-0AAF16857657}" type="sibTrans" cxnId="{46A9A612-FD97-4891-A58D-C341EC34F349}">
      <dgm:prSet/>
      <dgm:spPr/>
      <dgm:t>
        <a:bodyPr/>
        <a:lstStyle/>
        <a:p>
          <a:endParaRPr lang="zh-CN" altLang="en-US"/>
        </a:p>
      </dgm:t>
    </dgm:pt>
    <dgm:pt modelId="{7FA0081C-5B3C-4919-83D3-3642E5165614}">
      <dgm:prSet phldrT="[文本]" custT="1"/>
      <dgm:spPr/>
      <dgm:t>
        <a:bodyPr/>
        <a:lstStyle/>
        <a:p>
          <a:r>
            <a:rPr lang="en-US" altLang="zh-CN" sz="2800" dirty="0" smtClean="0"/>
            <a:t>Homer</a:t>
          </a:r>
          <a:endParaRPr lang="zh-CN" altLang="en-US" sz="2800" dirty="0"/>
        </a:p>
      </dgm:t>
    </dgm:pt>
    <dgm:pt modelId="{2390CD07-B142-41D2-BE69-4CC55E48A75E}" type="parTrans" cxnId="{CEE5D6CB-8D1B-4391-8FE7-2BCEC773DC09}">
      <dgm:prSet/>
      <dgm:spPr/>
      <dgm:t>
        <a:bodyPr/>
        <a:lstStyle/>
        <a:p>
          <a:endParaRPr lang="zh-CN" altLang="en-US"/>
        </a:p>
      </dgm:t>
    </dgm:pt>
    <dgm:pt modelId="{A436C910-2693-4D4C-AB60-7B0A8FF2FD50}" type="sibTrans" cxnId="{CEE5D6CB-8D1B-4391-8FE7-2BCEC773DC09}">
      <dgm:prSet/>
      <dgm:spPr/>
      <dgm:t>
        <a:bodyPr/>
        <a:lstStyle/>
        <a:p>
          <a:endParaRPr lang="zh-CN" altLang="en-US"/>
        </a:p>
      </dgm:t>
    </dgm:pt>
    <dgm:pt modelId="{3C167B46-B452-4D4C-A453-DCE37FD97DEA}">
      <dgm:prSet phldrT="[文本]" custT="1"/>
      <dgm:spPr/>
      <dgm:t>
        <a:bodyPr/>
        <a:lstStyle/>
        <a:p>
          <a:r>
            <a:rPr lang="en-US" altLang="zh-CN" sz="2000" dirty="0" smtClean="0"/>
            <a:t>Inspired by Muses or Gods.</a:t>
          </a:r>
          <a:endParaRPr lang="zh-CN" altLang="en-US" sz="2000" dirty="0"/>
        </a:p>
      </dgm:t>
    </dgm:pt>
    <dgm:pt modelId="{5145CC53-8572-4695-A7BF-806D46312173}" type="parTrans" cxnId="{2B64FE9B-1A52-4140-A81A-912E45FB1D43}">
      <dgm:prSet/>
      <dgm:spPr/>
      <dgm:t>
        <a:bodyPr/>
        <a:lstStyle/>
        <a:p>
          <a:endParaRPr lang="zh-CN" altLang="en-US"/>
        </a:p>
      </dgm:t>
    </dgm:pt>
    <dgm:pt modelId="{F1F5E48B-4630-4101-9B22-2BAF16734BBA}" type="sibTrans" cxnId="{2B64FE9B-1A52-4140-A81A-912E45FB1D43}">
      <dgm:prSet/>
      <dgm:spPr/>
      <dgm:t>
        <a:bodyPr/>
        <a:lstStyle/>
        <a:p>
          <a:endParaRPr lang="zh-CN" altLang="en-US"/>
        </a:p>
      </dgm:t>
    </dgm:pt>
    <dgm:pt modelId="{F9ADD2E9-DEF7-4AF7-9E4A-9A6369EB1D68}">
      <dgm:prSet phldrT="[文本]" custT="1"/>
      <dgm:spPr/>
      <dgm:t>
        <a:bodyPr/>
        <a:lstStyle/>
        <a:p>
          <a:r>
            <a:rPr lang="en-US" altLang="zh-CN" sz="2000" dirty="0" smtClean="0"/>
            <a:t>Appealing to divine will to explain the events.</a:t>
          </a:r>
          <a:endParaRPr lang="zh-CN" altLang="en-US" sz="2000" dirty="0"/>
        </a:p>
      </dgm:t>
    </dgm:pt>
    <dgm:pt modelId="{725639FC-BB83-4F33-9A44-B1D447499A6A}" type="parTrans" cxnId="{6C22FA63-18F9-454B-85D3-D39A2C005230}">
      <dgm:prSet/>
      <dgm:spPr/>
      <dgm:t>
        <a:bodyPr/>
        <a:lstStyle/>
        <a:p>
          <a:endParaRPr lang="zh-CN" altLang="en-US"/>
        </a:p>
      </dgm:t>
    </dgm:pt>
    <dgm:pt modelId="{9238D90A-43D6-4FDC-A54C-215184718DCD}" type="sibTrans" cxnId="{6C22FA63-18F9-454B-85D3-D39A2C005230}">
      <dgm:prSet/>
      <dgm:spPr/>
      <dgm:t>
        <a:bodyPr/>
        <a:lstStyle/>
        <a:p>
          <a:endParaRPr lang="zh-CN" altLang="en-US"/>
        </a:p>
      </dgm:t>
    </dgm:pt>
    <dgm:pt modelId="{DBA37BC6-7BE4-4A9C-8118-FE898D777CD6}" type="pres">
      <dgm:prSet presAssocID="{49E7AC75-BCBF-4734-B49C-DB0B43DF4CD4}" presName="layout" presStyleCnt="0">
        <dgm:presLayoutVars>
          <dgm:chMax/>
          <dgm:chPref/>
          <dgm:dir/>
          <dgm:resizeHandles/>
        </dgm:presLayoutVars>
      </dgm:prSet>
      <dgm:spPr/>
      <dgm:t>
        <a:bodyPr/>
        <a:lstStyle/>
        <a:p>
          <a:endParaRPr lang="zh-CN" altLang="en-US"/>
        </a:p>
      </dgm:t>
    </dgm:pt>
    <dgm:pt modelId="{36771C8F-30D2-4083-8C6C-128CA1A8CFBA}" type="pres">
      <dgm:prSet presAssocID="{8528B537-E8DE-4068-8054-EBCFDFA1A64D}" presName="root" presStyleCnt="0">
        <dgm:presLayoutVars>
          <dgm:chMax/>
          <dgm:chPref/>
        </dgm:presLayoutVars>
      </dgm:prSet>
      <dgm:spPr/>
    </dgm:pt>
    <dgm:pt modelId="{7BCBCCEF-FC49-48B8-A572-78E46E415768}" type="pres">
      <dgm:prSet presAssocID="{8528B537-E8DE-4068-8054-EBCFDFA1A64D}" presName="rootComposite" presStyleCnt="0">
        <dgm:presLayoutVars/>
      </dgm:prSet>
      <dgm:spPr/>
    </dgm:pt>
    <dgm:pt modelId="{33231AC7-5DD2-4458-AB3B-96BF517C3EEC}" type="pres">
      <dgm:prSet presAssocID="{8528B537-E8DE-4068-8054-EBCFDFA1A64D}" presName="ParentAccent" presStyleLbl="alignNode1" presStyleIdx="0" presStyleCnt="2"/>
      <dgm:spPr/>
    </dgm:pt>
    <dgm:pt modelId="{CE3B8F61-FD93-4DCA-B671-7BD502EE37DE}" type="pres">
      <dgm:prSet presAssocID="{8528B537-E8DE-4068-8054-EBCFDFA1A64D}" presName="ParentSmallAccent" presStyleLbl="fgAcc1" presStyleIdx="0" presStyleCnt="2"/>
      <dgm:spPr/>
    </dgm:pt>
    <dgm:pt modelId="{BF6F918C-C76F-48EB-B46F-B06B38CE20BF}" type="pres">
      <dgm:prSet presAssocID="{8528B537-E8DE-4068-8054-EBCFDFA1A64D}" presName="Parent" presStyleLbl="revTx" presStyleIdx="0" presStyleCnt="6">
        <dgm:presLayoutVars>
          <dgm:chMax/>
          <dgm:chPref val="4"/>
          <dgm:bulletEnabled val="1"/>
        </dgm:presLayoutVars>
      </dgm:prSet>
      <dgm:spPr/>
      <dgm:t>
        <a:bodyPr/>
        <a:lstStyle/>
        <a:p>
          <a:endParaRPr lang="zh-CN" altLang="en-US"/>
        </a:p>
      </dgm:t>
    </dgm:pt>
    <dgm:pt modelId="{E7D68EE0-F0DA-41B0-95D4-BF2CCBCFD3D4}" type="pres">
      <dgm:prSet presAssocID="{8528B537-E8DE-4068-8054-EBCFDFA1A64D}" presName="childShape" presStyleCnt="0">
        <dgm:presLayoutVars>
          <dgm:chMax val="0"/>
          <dgm:chPref val="0"/>
        </dgm:presLayoutVars>
      </dgm:prSet>
      <dgm:spPr/>
    </dgm:pt>
    <dgm:pt modelId="{EF5AEA7B-7C1A-4CC7-8EBD-E8322D3AC9E0}" type="pres">
      <dgm:prSet presAssocID="{0B652FDF-1CE9-415C-B429-1AAC64345EBE}" presName="childComposite" presStyleCnt="0">
        <dgm:presLayoutVars>
          <dgm:chMax val="0"/>
          <dgm:chPref val="0"/>
        </dgm:presLayoutVars>
      </dgm:prSet>
      <dgm:spPr/>
    </dgm:pt>
    <dgm:pt modelId="{BD75480D-4AC4-4062-9ADE-B168116750DC}" type="pres">
      <dgm:prSet presAssocID="{0B652FDF-1CE9-415C-B429-1AAC64345EBE}" presName="ChildAccent" presStyleLbl="solidFgAcc1" presStyleIdx="0" presStyleCnt="4"/>
      <dgm:spPr/>
      <dgm:t>
        <a:bodyPr/>
        <a:lstStyle/>
        <a:p>
          <a:endParaRPr lang="zh-CN" altLang="en-US"/>
        </a:p>
      </dgm:t>
    </dgm:pt>
    <dgm:pt modelId="{AC886121-BD63-4798-A38B-C5216D757DC1}" type="pres">
      <dgm:prSet presAssocID="{0B652FDF-1CE9-415C-B429-1AAC64345EBE}" presName="Child" presStyleLbl="revTx" presStyleIdx="1" presStyleCnt="6">
        <dgm:presLayoutVars>
          <dgm:chMax val="0"/>
          <dgm:chPref val="0"/>
          <dgm:bulletEnabled val="1"/>
        </dgm:presLayoutVars>
      </dgm:prSet>
      <dgm:spPr/>
      <dgm:t>
        <a:bodyPr/>
        <a:lstStyle/>
        <a:p>
          <a:endParaRPr lang="zh-CN" altLang="en-US"/>
        </a:p>
      </dgm:t>
    </dgm:pt>
    <dgm:pt modelId="{1AB49050-FA97-4F46-BBF5-CBE12D7944DB}" type="pres">
      <dgm:prSet presAssocID="{ACB55D28-53E2-493D-B620-EBF8F4095888}" presName="childComposite" presStyleCnt="0">
        <dgm:presLayoutVars>
          <dgm:chMax val="0"/>
          <dgm:chPref val="0"/>
        </dgm:presLayoutVars>
      </dgm:prSet>
      <dgm:spPr/>
    </dgm:pt>
    <dgm:pt modelId="{6CDF4174-933A-4245-9C40-54FCFB3C2532}" type="pres">
      <dgm:prSet presAssocID="{ACB55D28-53E2-493D-B620-EBF8F4095888}" presName="ChildAccent" presStyleLbl="solidFgAcc1" presStyleIdx="1" presStyleCnt="4"/>
      <dgm:spPr/>
    </dgm:pt>
    <dgm:pt modelId="{1A856F02-A883-4D95-B6D8-89137DE36A4F}" type="pres">
      <dgm:prSet presAssocID="{ACB55D28-53E2-493D-B620-EBF8F4095888}" presName="Child" presStyleLbl="revTx" presStyleIdx="2" presStyleCnt="6" custLinFactNeighborX="-91" custLinFactNeighborY="11369">
        <dgm:presLayoutVars>
          <dgm:chMax val="0"/>
          <dgm:chPref val="0"/>
          <dgm:bulletEnabled val="1"/>
        </dgm:presLayoutVars>
      </dgm:prSet>
      <dgm:spPr/>
      <dgm:t>
        <a:bodyPr/>
        <a:lstStyle/>
        <a:p>
          <a:endParaRPr lang="zh-CN" altLang="en-US"/>
        </a:p>
      </dgm:t>
    </dgm:pt>
    <dgm:pt modelId="{CC401DDC-AEA8-494D-B2CF-EB5AAE9BCB9A}" type="pres">
      <dgm:prSet presAssocID="{7FA0081C-5B3C-4919-83D3-3642E5165614}" presName="root" presStyleCnt="0">
        <dgm:presLayoutVars>
          <dgm:chMax/>
          <dgm:chPref/>
        </dgm:presLayoutVars>
      </dgm:prSet>
      <dgm:spPr/>
    </dgm:pt>
    <dgm:pt modelId="{5ED24E60-C612-4585-BBDC-20DB72A4B514}" type="pres">
      <dgm:prSet presAssocID="{7FA0081C-5B3C-4919-83D3-3642E5165614}" presName="rootComposite" presStyleCnt="0">
        <dgm:presLayoutVars/>
      </dgm:prSet>
      <dgm:spPr/>
    </dgm:pt>
    <dgm:pt modelId="{8716761A-95D6-4002-A582-FE1482F6A781}" type="pres">
      <dgm:prSet presAssocID="{7FA0081C-5B3C-4919-83D3-3642E5165614}" presName="ParentAccent" presStyleLbl="alignNode1" presStyleIdx="1" presStyleCnt="2"/>
      <dgm:spPr/>
    </dgm:pt>
    <dgm:pt modelId="{98BF9009-B4FE-4F3D-8450-133B823298B6}" type="pres">
      <dgm:prSet presAssocID="{7FA0081C-5B3C-4919-83D3-3642E5165614}" presName="ParentSmallAccent" presStyleLbl="fgAcc1" presStyleIdx="1" presStyleCnt="2"/>
      <dgm:spPr/>
    </dgm:pt>
    <dgm:pt modelId="{90352932-EC5A-4BDC-95F1-C3A6C15BEC12}" type="pres">
      <dgm:prSet presAssocID="{7FA0081C-5B3C-4919-83D3-3642E5165614}" presName="Parent" presStyleLbl="revTx" presStyleIdx="3" presStyleCnt="6">
        <dgm:presLayoutVars>
          <dgm:chMax/>
          <dgm:chPref val="4"/>
          <dgm:bulletEnabled val="1"/>
        </dgm:presLayoutVars>
      </dgm:prSet>
      <dgm:spPr/>
      <dgm:t>
        <a:bodyPr/>
        <a:lstStyle/>
        <a:p>
          <a:endParaRPr lang="zh-CN" altLang="en-US"/>
        </a:p>
      </dgm:t>
    </dgm:pt>
    <dgm:pt modelId="{7208213E-632C-487E-BB70-543BFCE5F8C5}" type="pres">
      <dgm:prSet presAssocID="{7FA0081C-5B3C-4919-83D3-3642E5165614}" presName="childShape" presStyleCnt="0">
        <dgm:presLayoutVars>
          <dgm:chMax val="0"/>
          <dgm:chPref val="0"/>
        </dgm:presLayoutVars>
      </dgm:prSet>
      <dgm:spPr/>
    </dgm:pt>
    <dgm:pt modelId="{3F2A3B5F-BB11-43BF-9300-DE3AE570D14C}" type="pres">
      <dgm:prSet presAssocID="{3C167B46-B452-4D4C-A453-DCE37FD97DEA}" presName="childComposite" presStyleCnt="0">
        <dgm:presLayoutVars>
          <dgm:chMax val="0"/>
          <dgm:chPref val="0"/>
        </dgm:presLayoutVars>
      </dgm:prSet>
      <dgm:spPr/>
    </dgm:pt>
    <dgm:pt modelId="{F4A78B03-263D-48FE-9D4F-C4BBFEC34E8D}" type="pres">
      <dgm:prSet presAssocID="{3C167B46-B452-4D4C-A453-DCE37FD97DEA}" presName="ChildAccent" presStyleLbl="solidFgAcc1" presStyleIdx="2" presStyleCnt="4"/>
      <dgm:spPr/>
    </dgm:pt>
    <dgm:pt modelId="{39AA4B92-FF13-4525-A19F-0E46F55D523B}" type="pres">
      <dgm:prSet presAssocID="{3C167B46-B452-4D4C-A453-DCE37FD97DEA}" presName="Child" presStyleLbl="revTx" presStyleIdx="4" presStyleCnt="6">
        <dgm:presLayoutVars>
          <dgm:chMax val="0"/>
          <dgm:chPref val="0"/>
          <dgm:bulletEnabled val="1"/>
        </dgm:presLayoutVars>
      </dgm:prSet>
      <dgm:spPr/>
      <dgm:t>
        <a:bodyPr/>
        <a:lstStyle/>
        <a:p>
          <a:endParaRPr lang="zh-CN" altLang="en-US"/>
        </a:p>
      </dgm:t>
    </dgm:pt>
    <dgm:pt modelId="{23FCE9B5-80AB-41AB-88A0-371D72EAEFEE}" type="pres">
      <dgm:prSet presAssocID="{F9ADD2E9-DEF7-4AF7-9E4A-9A6369EB1D68}" presName="childComposite" presStyleCnt="0">
        <dgm:presLayoutVars>
          <dgm:chMax val="0"/>
          <dgm:chPref val="0"/>
        </dgm:presLayoutVars>
      </dgm:prSet>
      <dgm:spPr/>
    </dgm:pt>
    <dgm:pt modelId="{6B8BBE8F-7494-4D4E-BF66-8073962D7E70}" type="pres">
      <dgm:prSet presAssocID="{F9ADD2E9-DEF7-4AF7-9E4A-9A6369EB1D68}" presName="ChildAccent" presStyleLbl="solidFgAcc1" presStyleIdx="3" presStyleCnt="4"/>
      <dgm:spPr/>
      <dgm:t>
        <a:bodyPr/>
        <a:lstStyle/>
        <a:p>
          <a:endParaRPr lang="zh-CN" altLang="en-US"/>
        </a:p>
      </dgm:t>
    </dgm:pt>
    <dgm:pt modelId="{BFB4AE5B-1866-44D4-9F2C-FD8A5CAF42B3}" type="pres">
      <dgm:prSet presAssocID="{F9ADD2E9-DEF7-4AF7-9E4A-9A6369EB1D68}" presName="Child" presStyleLbl="revTx" presStyleIdx="5" presStyleCnt="6">
        <dgm:presLayoutVars>
          <dgm:chMax val="0"/>
          <dgm:chPref val="0"/>
          <dgm:bulletEnabled val="1"/>
        </dgm:presLayoutVars>
      </dgm:prSet>
      <dgm:spPr/>
      <dgm:t>
        <a:bodyPr/>
        <a:lstStyle/>
        <a:p>
          <a:endParaRPr lang="zh-CN" altLang="en-US"/>
        </a:p>
      </dgm:t>
    </dgm:pt>
  </dgm:ptLst>
  <dgm:cxnLst>
    <dgm:cxn modelId="{2B64FE9B-1A52-4140-A81A-912E45FB1D43}" srcId="{7FA0081C-5B3C-4919-83D3-3642E5165614}" destId="{3C167B46-B452-4D4C-A453-DCE37FD97DEA}" srcOrd="0" destOrd="0" parTransId="{5145CC53-8572-4695-A7BF-806D46312173}" sibTransId="{F1F5E48B-4630-4101-9B22-2BAF16734BBA}"/>
    <dgm:cxn modelId="{4579F0AA-FDC0-41B8-90AF-E712AECB6160}" type="presOf" srcId="{F9ADD2E9-DEF7-4AF7-9E4A-9A6369EB1D68}" destId="{BFB4AE5B-1866-44D4-9F2C-FD8A5CAF42B3}" srcOrd="0" destOrd="0" presId="urn:microsoft.com/office/officeart/2008/layout/SquareAccentList"/>
    <dgm:cxn modelId="{46A9A612-FD97-4891-A58D-C341EC34F349}" srcId="{8528B537-E8DE-4068-8054-EBCFDFA1A64D}" destId="{ACB55D28-53E2-493D-B620-EBF8F4095888}" srcOrd="1" destOrd="0" parTransId="{F6C6F53C-D3BA-443E-8F5A-B37DFA96B849}" sibTransId="{53A5439C-CB63-4773-A53F-0AAF16857657}"/>
    <dgm:cxn modelId="{381595FA-8A06-46AE-BC37-3B40EE1E3983}" type="presOf" srcId="{7FA0081C-5B3C-4919-83D3-3642E5165614}" destId="{90352932-EC5A-4BDC-95F1-C3A6C15BEC12}" srcOrd="0" destOrd="0" presId="urn:microsoft.com/office/officeart/2008/layout/SquareAccentList"/>
    <dgm:cxn modelId="{CA918E87-635F-49ED-AD93-AF7908339E2B}" type="presOf" srcId="{49E7AC75-BCBF-4734-B49C-DB0B43DF4CD4}" destId="{DBA37BC6-7BE4-4A9C-8118-FE898D777CD6}" srcOrd="0" destOrd="0" presId="urn:microsoft.com/office/officeart/2008/layout/SquareAccentList"/>
    <dgm:cxn modelId="{636D2E80-68D9-4612-BAA8-F9470C17CBF9}" type="presOf" srcId="{0B652FDF-1CE9-415C-B429-1AAC64345EBE}" destId="{AC886121-BD63-4798-A38B-C5216D757DC1}" srcOrd="0" destOrd="0" presId="urn:microsoft.com/office/officeart/2008/layout/SquareAccentList"/>
    <dgm:cxn modelId="{D25BD3AC-4BCF-4E44-9A8B-4641DD95E1DE}" srcId="{8528B537-E8DE-4068-8054-EBCFDFA1A64D}" destId="{0B652FDF-1CE9-415C-B429-1AAC64345EBE}" srcOrd="0" destOrd="0" parTransId="{94E3A6D9-5E3B-4492-9E79-21CEBDB47D83}" sibTransId="{B1E75D28-5C5A-454C-92E0-13B251582BF0}"/>
    <dgm:cxn modelId="{6C22FA63-18F9-454B-85D3-D39A2C005230}" srcId="{7FA0081C-5B3C-4919-83D3-3642E5165614}" destId="{F9ADD2E9-DEF7-4AF7-9E4A-9A6369EB1D68}" srcOrd="1" destOrd="0" parTransId="{725639FC-BB83-4F33-9A44-B1D447499A6A}" sibTransId="{9238D90A-43D6-4FDC-A54C-215184718DCD}"/>
    <dgm:cxn modelId="{CEE5D6CB-8D1B-4391-8FE7-2BCEC773DC09}" srcId="{49E7AC75-BCBF-4734-B49C-DB0B43DF4CD4}" destId="{7FA0081C-5B3C-4919-83D3-3642E5165614}" srcOrd="1" destOrd="0" parTransId="{2390CD07-B142-41D2-BE69-4CC55E48A75E}" sibTransId="{A436C910-2693-4D4C-AB60-7B0A8FF2FD50}"/>
    <dgm:cxn modelId="{588BBF30-10CB-4CA3-841A-FD416433434E}" type="presOf" srcId="{3C167B46-B452-4D4C-A453-DCE37FD97DEA}" destId="{39AA4B92-FF13-4525-A19F-0E46F55D523B}" srcOrd="0" destOrd="0" presId="urn:microsoft.com/office/officeart/2008/layout/SquareAccentList"/>
    <dgm:cxn modelId="{1764DE5A-380A-4DC9-82F4-91D8F222FE36}" srcId="{49E7AC75-BCBF-4734-B49C-DB0B43DF4CD4}" destId="{8528B537-E8DE-4068-8054-EBCFDFA1A64D}" srcOrd="0" destOrd="0" parTransId="{310EBE6B-A0F1-493C-B69C-79ED9E377474}" sibTransId="{5918D378-FA67-41F0-81CB-4041966B57D0}"/>
    <dgm:cxn modelId="{63A8B152-9C81-4B55-B74A-3EE0524307B1}" type="presOf" srcId="{ACB55D28-53E2-493D-B620-EBF8F4095888}" destId="{1A856F02-A883-4D95-B6D8-89137DE36A4F}" srcOrd="0" destOrd="0" presId="urn:microsoft.com/office/officeart/2008/layout/SquareAccentList"/>
    <dgm:cxn modelId="{EEB0FC6D-D64B-4DE4-BC6C-876A151215FF}" type="presOf" srcId="{8528B537-E8DE-4068-8054-EBCFDFA1A64D}" destId="{BF6F918C-C76F-48EB-B46F-B06B38CE20BF}" srcOrd="0" destOrd="0" presId="urn:microsoft.com/office/officeart/2008/layout/SquareAccentList"/>
    <dgm:cxn modelId="{F801B813-64FC-4525-9342-6C4764A891CB}" type="presParOf" srcId="{DBA37BC6-7BE4-4A9C-8118-FE898D777CD6}" destId="{36771C8F-30D2-4083-8C6C-128CA1A8CFBA}" srcOrd="0" destOrd="0" presId="urn:microsoft.com/office/officeart/2008/layout/SquareAccentList"/>
    <dgm:cxn modelId="{99E8DD31-13CD-4EE3-A01D-5950B83FD2AF}" type="presParOf" srcId="{36771C8F-30D2-4083-8C6C-128CA1A8CFBA}" destId="{7BCBCCEF-FC49-48B8-A572-78E46E415768}" srcOrd="0" destOrd="0" presId="urn:microsoft.com/office/officeart/2008/layout/SquareAccentList"/>
    <dgm:cxn modelId="{AD4EA7AA-ACC4-4EE6-B41D-91D6D9666E4D}" type="presParOf" srcId="{7BCBCCEF-FC49-48B8-A572-78E46E415768}" destId="{33231AC7-5DD2-4458-AB3B-96BF517C3EEC}" srcOrd="0" destOrd="0" presId="urn:microsoft.com/office/officeart/2008/layout/SquareAccentList"/>
    <dgm:cxn modelId="{50041D7F-B7C1-4C78-B3A8-B84AB2D5D84D}" type="presParOf" srcId="{7BCBCCEF-FC49-48B8-A572-78E46E415768}" destId="{CE3B8F61-FD93-4DCA-B671-7BD502EE37DE}" srcOrd="1" destOrd="0" presId="urn:microsoft.com/office/officeart/2008/layout/SquareAccentList"/>
    <dgm:cxn modelId="{695CDD5D-DEBD-4478-B77A-73FA242392C3}" type="presParOf" srcId="{7BCBCCEF-FC49-48B8-A572-78E46E415768}" destId="{BF6F918C-C76F-48EB-B46F-B06B38CE20BF}" srcOrd="2" destOrd="0" presId="urn:microsoft.com/office/officeart/2008/layout/SquareAccentList"/>
    <dgm:cxn modelId="{7EAC8805-6BA8-412B-8E59-EDBF5FD89D1D}" type="presParOf" srcId="{36771C8F-30D2-4083-8C6C-128CA1A8CFBA}" destId="{E7D68EE0-F0DA-41B0-95D4-BF2CCBCFD3D4}" srcOrd="1" destOrd="0" presId="urn:microsoft.com/office/officeart/2008/layout/SquareAccentList"/>
    <dgm:cxn modelId="{DCEB4301-A5E5-48FB-968F-272BD2CC067B}" type="presParOf" srcId="{E7D68EE0-F0DA-41B0-95D4-BF2CCBCFD3D4}" destId="{EF5AEA7B-7C1A-4CC7-8EBD-E8322D3AC9E0}" srcOrd="0" destOrd="0" presId="urn:microsoft.com/office/officeart/2008/layout/SquareAccentList"/>
    <dgm:cxn modelId="{9D8228F2-B76B-468E-A95A-53D71D522DA0}" type="presParOf" srcId="{EF5AEA7B-7C1A-4CC7-8EBD-E8322D3AC9E0}" destId="{BD75480D-4AC4-4062-9ADE-B168116750DC}" srcOrd="0" destOrd="0" presId="urn:microsoft.com/office/officeart/2008/layout/SquareAccentList"/>
    <dgm:cxn modelId="{6411E780-C7F4-457C-939E-CB0068FA0D27}" type="presParOf" srcId="{EF5AEA7B-7C1A-4CC7-8EBD-E8322D3AC9E0}" destId="{AC886121-BD63-4798-A38B-C5216D757DC1}" srcOrd="1" destOrd="0" presId="urn:microsoft.com/office/officeart/2008/layout/SquareAccentList"/>
    <dgm:cxn modelId="{B17BD5AD-72B9-41FB-8B6F-DA5DBC0EE4B8}" type="presParOf" srcId="{E7D68EE0-F0DA-41B0-95D4-BF2CCBCFD3D4}" destId="{1AB49050-FA97-4F46-BBF5-CBE12D7944DB}" srcOrd="1" destOrd="0" presId="urn:microsoft.com/office/officeart/2008/layout/SquareAccentList"/>
    <dgm:cxn modelId="{0BE896FE-4330-4841-8F23-88185273404B}" type="presParOf" srcId="{1AB49050-FA97-4F46-BBF5-CBE12D7944DB}" destId="{6CDF4174-933A-4245-9C40-54FCFB3C2532}" srcOrd="0" destOrd="0" presId="urn:microsoft.com/office/officeart/2008/layout/SquareAccentList"/>
    <dgm:cxn modelId="{B59F83FC-1A0B-495A-8817-D382EDA344E2}" type="presParOf" srcId="{1AB49050-FA97-4F46-BBF5-CBE12D7944DB}" destId="{1A856F02-A883-4D95-B6D8-89137DE36A4F}" srcOrd="1" destOrd="0" presId="urn:microsoft.com/office/officeart/2008/layout/SquareAccentList"/>
    <dgm:cxn modelId="{A8881B81-256E-434A-BD84-886CB81D91FF}" type="presParOf" srcId="{DBA37BC6-7BE4-4A9C-8118-FE898D777CD6}" destId="{CC401DDC-AEA8-494D-B2CF-EB5AAE9BCB9A}" srcOrd="1" destOrd="0" presId="urn:microsoft.com/office/officeart/2008/layout/SquareAccentList"/>
    <dgm:cxn modelId="{967A9717-B1E7-4830-B595-1C960BD48D72}" type="presParOf" srcId="{CC401DDC-AEA8-494D-B2CF-EB5AAE9BCB9A}" destId="{5ED24E60-C612-4585-BBDC-20DB72A4B514}" srcOrd="0" destOrd="0" presId="urn:microsoft.com/office/officeart/2008/layout/SquareAccentList"/>
    <dgm:cxn modelId="{A536D0A4-646E-4840-B1AC-18B4FB7A061E}" type="presParOf" srcId="{5ED24E60-C612-4585-BBDC-20DB72A4B514}" destId="{8716761A-95D6-4002-A582-FE1482F6A781}" srcOrd="0" destOrd="0" presId="urn:microsoft.com/office/officeart/2008/layout/SquareAccentList"/>
    <dgm:cxn modelId="{6DE165BD-9236-43AD-97FA-E79650691E45}" type="presParOf" srcId="{5ED24E60-C612-4585-BBDC-20DB72A4B514}" destId="{98BF9009-B4FE-4F3D-8450-133B823298B6}" srcOrd="1" destOrd="0" presId="urn:microsoft.com/office/officeart/2008/layout/SquareAccentList"/>
    <dgm:cxn modelId="{7AABBAFC-F9D6-44B5-92BE-CC030B07667F}" type="presParOf" srcId="{5ED24E60-C612-4585-BBDC-20DB72A4B514}" destId="{90352932-EC5A-4BDC-95F1-C3A6C15BEC12}" srcOrd="2" destOrd="0" presId="urn:microsoft.com/office/officeart/2008/layout/SquareAccentList"/>
    <dgm:cxn modelId="{2A22F786-9F8A-40D9-9FA5-E47F3EC222F8}" type="presParOf" srcId="{CC401DDC-AEA8-494D-B2CF-EB5AAE9BCB9A}" destId="{7208213E-632C-487E-BB70-543BFCE5F8C5}" srcOrd="1" destOrd="0" presId="urn:microsoft.com/office/officeart/2008/layout/SquareAccentList"/>
    <dgm:cxn modelId="{7C31A657-ACD6-4AE3-BD23-AB14862BD72C}" type="presParOf" srcId="{7208213E-632C-487E-BB70-543BFCE5F8C5}" destId="{3F2A3B5F-BB11-43BF-9300-DE3AE570D14C}" srcOrd="0" destOrd="0" presId="urn:microsoft.com/office/officeart/2008/layout/SquareAccentList"/>
    <dgm:cxn modelId="{80C1AF2C-F257-4344-9B99-303B6C2342BE}" type="presParOf" srcId="{3F2A3B5F-BB11-43BF-9300-DE3AE570D14C}" destId="{F4A78B03-263D-48FE-9D4F-C4BBFEC34E8D}" srcOrd="0" destOrd="0" presId="urn:microsoft.com/office/officeart/2008/layout/SquareAccentList"/>
    <dgm:cxn modelId="{989C873B-845E-4672-99C3-8CABEB7F722D}" type="presParOf" srcId="{3F2A3B5F-BB11-43BF-9300-DE3AE570D14C}" destId="{39AA4B92-FF13-4525-A19F-0E46F55D523B}" srcOrd="1" destOrd="0" presId="urn:microsoft.com/office/officeart/2008/layout/SquareAccentList"/>
    <dgm:cxn modelId="{F39762B5-62DB-4BAE-952E-81D918736D89}" type="presParOf" srcId="{7208213E-632C-487E-BB70-543BFCE5F8C5}" destId="{23FCE9B5-80AB-41AB-88A0-371D72EAEFEE}" srcOrd="1" destOrd="0" presId="urn:microsoft.com/office/officeart/2008/layout/SquareAccentList"/>
    <dgm:cxn modelId="{9D272852-9CBA-4819-AA8C-C7AAAEDD1F97}" type="presParOf" srcId="{23FCE9B5-80AB-41AB-88A0-371D72EAEFEE}" destId="{6B8BBE8F-7494-4D4E-BF66-8073962D7E70}" srcOrd="0" destOrd="0" presId="urn:microsoft.com/office/officeart/2008/layout/SquareAccentList"/>
    <dgm:cxn modelId="{01B0D852-04A0-46CA-B779-5D7779F9508C}" type="presParOf" srcId="{23FCE9B5-80AB-41AB-88A0-371D72EAEFEE}" destId="{BFB4AE5B-1866-44D4-9F2C-FD8A5CAF42B3}"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3B12EC-198C-4DE5-A3C9-835E6D3FC5E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zh-CN" altLang="en-US"/>
        </a:p>
      </dgm:t>
    </dgm:pt>
    <dgm:pt modelId="{BEFADF6A-A219-497A-BB0B-4D2AD70584A4}">
      <dgm:prSet phldrT="[文本]" custT="1"/>
      <dgm:spPr/>
      <dgm:t>
        <a:bodyPr/>
        <a:lstStyle/>
        <a:p>
          <a:r>
            <a:rPr lang="en-US" altLang="zh-CN"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associates the Egyptians’ customs with their climate</a:t>
          </a:r>
          <a:endParaRPr lang="zh-CN" alt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85F9F0A8-CD3A-447A-9D66-AE0BC4FCA63B}" type="parTrans" cxnId="{EF4B600C-D204-47B6-B602-A8B57522EA8B}">
      <dgm:prSet/>
      <dgm:spPr/>
      <dgm:t>
        <a:bodyPr/>
        <a:lstStyle/>
        <a:p>
          <a:endParaRPr lang="zh-CN" altLang="en-US"/>
        </a:p>
      </dgm:t>
    </dgm:pt>
    <dgm:pt modelId="{919E3DCC-BA18-4077-9098-3BFECFD80AA7}" type="sibTrans" cxnId="{EF4B600C-D204-47B6-B602-A8B57522EA8B}">
      <dgm:prSet/>
      <dgm:spPr/>
      <dgm:t>
        <a:bodyPr/>
        <a:lstStyle/>
        <a:p>
          <a:endParaRPr lang="zh-CN" altLang="en-US"/>
        </a:p>
      </dgm:t>
    </dgm:pt>
    <dgm:pt modelId="{822A2E6A-2CDA-48DB-BA18-F047B0024804}">
      <dgm:prSet phldrT="[文本]" custT="1"/>
      <dgm:spPr/>
      <dgm:t>
        <a:bodyPr/>
        <a:lstStyle/>
        <a:p>
          <a:r>
            <a:rPr lang="en-US" altLang="zh-CN" sz="2000" dirty="0" smtClean="0"/>
            <a:t>Their river shows a nature different from other rivers.</a:t>
          </a:r>
          <a:endParaRPr lang="zh-CN" altLang="en-US" sz="2000" dirty="0"/>
        </a:p>
      </dgm:t>
    </dgm:pt>
    <dgm:pt modelId="{013FA49C-8FF0-4AFD-A229-F3ADD5990A6D}" type="parTrans" cxnId="{9D07BF65-C41E-408E-884D-2CE351813164}">
      <dgm:prSet/>
      <dgm:spPr/>
      <dgm:t>
        <a:bodyPr/>
        <a:lstStyle/>
        <a:p>
          <a:endParaRPr lang="zh-CN" altLang="en-US"/>
        </a:p>
      </dgm:t>
    </dgm:pt>
    <dgm:pt modelId="{E5787399-B557-4F15-A2E1-C988782D510B}" type="sibTrans" cxnId="{9D07BF65-C41E-408E-884D-2CE351813164}">
      <dgm:prSet/>
      <dgm:spPr/>
      <dgm:t>
        <a:bodyPr/>
        <a:lstStyle/>
        <a:p>
          <a:endParaRPr lang="zh-CN" altLang="en-US"/>
        </a:p>
      </dgm:t>
    </dgm:pt>
    <dgm:pt modelId="{02BC725A-4CBB-43BE-887C-ADA721F28335}">
      <dgm:prSet phldrT="[文本]" custT="1"/>
      <dgm:spPr>
        <a:solidFill>
          <a:schemeClr val="accent5"/>
        </a:solidFill>
      </dgm:spPr>
      <dgm:t>
        <a:bodyPr/>
        <a:lstStyle/>
        <a:p>
          <a:r>
            <a:rPr lang="en-US" altLang="zh-CN"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relies on a general principle about the natural environment and the human response to it.</a:t>
          </a:r>
          <a:endParaRPr lang="zh-CN" alt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gm:t>
    </dgm:pt>
    <dgm:pt modelId="{B6E0C798-0BE5-4654-8560-49FEDEA80FD1}" type="parTrans" cxnId="{9BFA974D-46C1-4652-A999-16013A5036CB}">
      <dgm:prSet/>
      <dgm:spPr/>
      <dgm:t>
        <a:bodyPr/>
        <a:lstStyle/>
        <a:p>
          <a:endParaRPr lang="zh-CN" altLang="en-US"/>
        </a:p>
      </dgm:t>
    </dgm:pt>
    <dgm:pt modelId="{99DF6AAA-79EA-4183-A30B-FF3D795F891D}" type="sibTrans" cxnId="{9BFA974D-46C1-4652-A999-16013A5036CB}">
      <dgm:prSet/>
      <dgm:spPr/>
      <dgm:t>
        <a:bodyPr/>
        <a:lstStyle/>
        <a:p>
          <a:endParaRPr lang="zh-CN" altLang="en-US"/>
        </a:p>
      </dgm:t>
    </dgm:pt>
    <dgm:pt modelId="{A239F1A8-6518-4F99-88A3-CD7F068B85B6}">
      <dgm:prSet phldrT="[文本]" custT="1"/>
      <dgm:spPr/>
      <dgm:t>
        <a:bodyPr/>
        <a:lstStyle/>
        <a:p>
          <a:r>
            <a:rPr lang="en-US" altLang="zh-CN" sz="2000" dirty="0" smtClean="0"/>
            <a:t>Cyrus, the founder of the Persian royal house, decided to keep the Persians in rough country, not to migrate to a fertile plain.</a:t>
          </a:r>
          <a:endParaRPr lang="zh-CN" altLang="en-US" sz="2000" dirty="0"/>
        </a:p>
      </dgm:t>
    </dgm:pt>
    <dgm:pt modelId="{86891910-EB68-4737-9913-0E92AA2AA5D5}" type="parTrans" cxnId="{12E96904-CF2C-42C6-BFF1-47322FFD61AF}">
      <dgm:prSet/>
      <dgm:spPr/>
      <dgm:t>
        <a:bodyPr/>
        <a:lstStyle/>
        <a:p>
          <a:endParaRPr lang="zh-CN" altLang="en-US"/>
        </a:p>
      </dgm:t>
    </dgm:pt>
    <dgm:pt modelId="{C0DFCE45-F131-42B5-9F4E-045A77F6C531}" type="sibTrans" cxnId="{12E96904-CF2C-42C6-BFF1-47322FFD61AF}">
      <dgm:prSet/>
      <dgm:spPr/>
      <dgm:t>
        <a:bodyPr/>
        <a:lstStyle/>
        <a:p>
          <a:endParaRPr lang="zh-CN" altLang="en-US"/>
        </a:p>
      </dgm:t>
    </dgm:pt>
    <dgm:pt modelId="{4A0AE917-F856-46F8-956D-1E51E856306F}">
      <dgm:prSet phldrT="[文本]" custT="1"/>
      <dgm:spPr/>
      <dgm:t>
        <a:bodyPr/>
        <a:lstStyle/>
        <a:p>
          <a:r>
            <a:rPr lang="en-US" altLang="zh-CN" sz="2000" dirty="0" smtClean="0"/>
            <a:t>Correspondingly their customs are opposite: </a:t>
          </a:r>
          <a:r>
            <a:rPr lang="en-US" sz="2000" b="0" i="1" dirty="0" smtClean="0"/>
            <a:t>the women frequent the market and carry on trade, while the men remain at home and weave; they ease themselves in their houses and they eat in the streets</a:t>
          </a:r>
          <a:r>
            <a:rPr lang="en-US" sz="2000" b="0" i="0" dirty="0" smtClean="0"/>
            <a:t>.</a:t>
          </a:r>
          <a:endParaRPr lang="zh-CN" altLang="en-US" sz="2000" dirty="0"/>
        </a:p>
      </dgm:t>
    </dgm:pt>
    <dgm:pt modelId="{8D212F5C-24F8-4513-B8F7-A5A42491F67E}" type="parTrans" cxnId="{960EDF0E-489B-4873-AB52-0240ECECF3CF}">
      <dgm:prSet/>
      <dgm:spPr/>
      <dgm:t>
        <a:bodyPr/>
        <a:lstStyle/>
        <a:p>
          <a:endParaRPr lang="zh-CN" altLang="en-US"/>
        </a:p>
      </dgm:t>
    </dgm:pt>
    <dgm:pt modelId="{D1E119D8-1EDA-418B-B10B-BC4E47EA1AE4}" type="sibTrans" cxnId="{960EDF0E-489B-4873-AB52-0240ECECF3CF}">
      <dgm:prSet/>
      <dgm:spPr/>
      <dgm:t>
        <a:bodyPr/>
        <a:lstStyle/>
        <a:p>
          <a:endParaRPr lang="zh-CN" altLang="en-US"/>
        </a:p>
      </dgm:t>
    </dgm:pt>
    <dgm:pt modelId="{4B4CAEFE-A868-4B51-8816-82933313D29C}">
      <dgm:prSet phldrT="[文本]" custT="1"/>
      <dgm:spPr/>
      <dgm:t>
        <a:bodyPr/>
        <a:lstStyle/>
        <a:p>
          <a:r>
            <a:rPr lang="en-US" altLang="zh-CN" sz="2000" dirty="0" smtClean="0"/>
            <a:t>Soft country produces soft men.</a:t>
          </a:r>
          <a:endParaRPr lang="zh-CN" altLang="en-US" sz="2000" dirty="0"/>
        </a:p>
      </dgm:t>
    </dgm:pt>
    <dgm:pt modelId="{8B52BCC5-045C-43B2-9764-7BF745C0E640}" type="parTrans" cxnId="{BB40E828-3441-415F-B370-2E18FC346167}">
      <dgm:prSet/>
      <dgm:spPr/>
      <dgm:t>
        <a:bodyPr/>
        <a:lstStyle/>
        <a:p>
          <a:endParaRPr lang="zh-CN" altLang="en-US"/>
        </a:p>
      </dgm:t>
    </dgm:pt>
    <dgm:pt modelId="{CD09FF3B-8419-4FFA-B9EF-0F22F3D7EAC8}" type="sibTrans" cxnId="{BB40E828-3441-415F-B370-2E18FC346167}">
      <dgm:prSet/>
      <dgm:spPr/>
      <dgm:t>
        <a:bodyPr/>
        <a:lstStyle/>
        <a:p>
          <a:endParaRPr lang="zh-CN" altLang="en-US"/>
        </a:p>
      </dgm:t>
    </dgm:pt>
    <dgm:pt modelId="{7162F685-21E8-4C3F-B49C-6FE429D990A3}" type="pres">
      <dgm:prSet presAssocID="{433B12EC-198C-4DE5-A3C9-835E6D3FC5E2}" presName="linear" presStyleCnt="0">
        <dgm:presLayoutVars>
          <dgm:animLvl val="lvl"/>
          <dgm:resizeHandles val="exact"/>
        </dgm:presLayoutVars>
      </dgm:prSet>
      <dgm:spPr/>
      <dgm:t>
        <a:bodyPr/>
        <a:lstStyle/>
        <a:p>
          <a:endParaRPr lang="en-US"/>
        </a:p>
      </dgm:t>
    </dgm:pt>
    <dgm:pt modelId="{802CB0BE-8CDD-46AE-8C6D-C83E8C8E4E01}" type="pres">
      <dgm:prSet presAssocID="{BEFADF6A-A219-497A-BB0B-4D2AD70584A4}" presName="parentText" presStyleLbl="node1" presStyleIdx="0" presStyleCnt="2" custScaleX="100000" custScaleY="64684" custLinFactNeighborX="-876" custLinFactNeighborY="-47560">
        <dgm:presLayoutVars>
          <dgm:chMax val="0"/>
          <dgm:bulletEnabled val="1"/>
        </dgm:presLayoutVars>
      </dgm:prSet>
      <dgm:spPr/>
      <dgm:t>
        <a:bodyPr/>
        <a:lstStyle/>
        <a:p>
          <a:endParaRPr lang="zh-CN" altLang="en-US"/>
        </a:p>
      </dgm:t>
    </dgm:pt>
    <dgm:pt modelId="{F3A04D4D-175D-4031-A6C5-8BED8ECC27BE}" type="pres">
      <dgm:prSet presAssocID="{BEFADF6A-A219-497A-BB0B-4D2AD70584A4}" presName="childText" presStyleLbl="revTx" presStyleIdx="0" presStyleCnt="2" custLinFactNeighborX="-9" custLinFactNeighborY="-37201">
        <dgm:presLayoutVars>
          <dgm:bulletEnabled val="1"/>
        </dgm:presLayoutVars>
      </dgm:prSet>
      <dgm:spPr/>
      <dgm:t>
        <a:bodyPr/>
        <a:lstStyle/>
        <a:p>
          <a:endParaRPr lang="zh-CN" altLang="en-US"/>
        </a:p>
      </dgm:t>
    </dgm:pt>
    <dgm:pt modelId="{02CDAC6B-EC04-484A-8D19-51BDB122A9B4}" type="pres">
      <dgm:prSet presAssocID="{02BC725A-4CBB-43BE-887C-ADA721F28335}" presName="parentText" presStyleLbl="node1" presStyleIdx="1" presStyleCnt="2" custScaleY="69746" custLinFactNeighborX="-9" custLinFactNeighborY="-9185">
        <dgm:presLayoutVars>
          <dgm:chMax val="0"/>
          <dgm:bulletEnabled val="1"/>
        </dgm:presLayoutVars>
      </dgm:prSet>
      <dgm:spPr/>
      <dgm:t>
        <a:bodyPr/>
        <a:lstStyle/>
        <a:p>
          <a:endParaRPr lang="zh-CN" altLang="en-US"/>
        </a:p>
      </dgm:t>
    </dgm:pt>
    <dgm:pt modelId="{1CBDCE94-2AFA-4456-AD91-388F595F8DCC}" type="pres">
      <dgm:prSet presAssocID="{02BC725A-4CBB-43BE-887C-ADA721F28335}" presName="childText" presStyleLbl="revTx" presStyleIdx="1" presStyleCnt="2" custLinFactNeighborX="-9" custLinFactNeighborY="4978">
        <dgm:presLayoutVars>
          <dgm:bulletEnabled val="1"/>
        </dgm:presLayoutVars>
      </dgm:prSet>
      <dgm:spPr/>
      <dgm:t>
        <a:bodyPr/>
        <a:lstStyle/>
        <a:p>
          <a:endParaRPr lang="zh-CN" altLang="en-US"/>
        </a:p>
      </dgm:t>
    </dgm:pt>
  </dgm:ptLst>
  <dgm:cxnLst>
    <dgm:cxn modelId="{9BFA974D-46C1-4652-A999-16013A5036CB}" srcId="{433B12EC-198C-4DE5-A3C9-835E6D3FC5E2}" destId="{02BC725A-4CBB-43BE-887C-ADA721F28335}" srcOrd="1" destOrd="0" parTransId="{B6E0C798-0BE5-4654-8560-49FEDEA80FD1}" sibTransId="{99DF6AAA-79EA-4183-A30B-FF3D795F891D}"/>
    <dgm:cxn modelId="{07A2B1CE-25D2-48B9-B65C-C11B01267C6C}" type="presOf" srcId="{822A2E6A-2CDA-48DB-BA18-F047B0024804}" destId="{F3A04D4D-175D-4031-A6C5-8BED8ECC27BE}" srcOrd="0" destOrd="0" presId="urn:microsoft.com/office/officeart/2005/8/layout/vList2"/>
    <dgm:cxn modelId="{0A4E7937-4C5A-4CE6-A84A-080291C911AB}" type="presOf" srcId="{A239F1A8-6518-4F99-88A3-CD7F068B85B6}" destId="{1CBDCE94-2AFA-4456-AD91-388F595F8DCC}" srcOrd="0" destOrd="0" presId="urn:microsoft.com/office/officeart/2005/8/layout/vList2"/>
    <dgm:cxn modelId="{12E96904-CF2C-42C6-BFF1-47322FFD61AF}" srcId="{02BC725A-4CBB-43BE-887C-ADA721F28335}" destId="{A239F1A8-6518-4F99-88A3-CD7F068B85B6}" srcOrd="0" destOrd="0" parTransId="{86891910-EB68-4737-9913-0E92AA2AA5D5}" sibTransId="{C0DFCE45-F131-42B5-9F4E-045A77F6C531}"/>
    <dgm:cxn modelId="{EF4B600C-D204-47B6-B602-A8B57522EA8B}" srcId="{433B12EC-198C-4DE5-A3C9-835E6D3FC5E2}" destId="{BEFADF6A-A219-497A-BB0B-4D2AD70584A4}" srcOrd="0" destOrd="0" parTransId="{85F9F0A8-CD3A-447A-9D66-AE0BC4FCA63B}" sibTransId="{919E3DCC-BA18-4077-9098-3BFECFD80AA7}"/>
    <dgm:cxn modelId="{9CB8EEB5-05BE-4C3B-BF63-87BB3867E762}" type="presOf" srcId="{BEFADF6A-A219-497A-BB0B-4D2AD70584A4}" destId="{802CB0BE-8CDD-46AE-8C6D-C83E8C8E4E01}" srcOrd="0" destOrd="0" presId="urn:microsoft.com/office/officeart/2005/8/layout/vList2"/>
    <dgm:cxn modelId="{1B4DD060-6192-4987-A03E-3C8D821C218F}" type="presOf" srcId="{4A0AE917-F856-46F8-956D-1E51E856306F}" destId="{F3A04D4D-175D-4031-A6C5-8BED8ECC27BE}" srcOrd="0" destOrd="1" presId="urn:microsoft.com/office/officeart/2005/8/layout/vList2"/>
    <dgm:cxn modelId="{BB40E828-3441-415F-B370-2E18FC346167}" srcId="{02BC725A-4CBB-43BE-887C-ADA721F28335}" destId="{4B4CAEFE-A868-4B51-8816-82933313D29C}" srcOrd="1" destOrd="0" parTransId="{8B52BCC5-045C-43B2-9764-7BF745C0E640}" sibTransId="{CD09FF3B-8419-4FFA-B9EF-0F22F3D7EAC8}"/>
    <dgm:cxn modelId="{960EDF0E-489B-4873-AB52-0240ECECF3CF}" srcId="{BEFADF6A-A219-497A-BB0B-4D2AD70584A4}" destId="{4A0AE917-F856-46F8-956D-1E51E856306F}" srcOrd="1" destOrd="0" parTransId="{8D212F5C-24F8-4513-B8F7-A5A42491F67E}" sibTransId="{D1E119D8-1EDA-418B-B10B-BC4E47EA1AE4}"/>
    <dgm:cxn modelId="{29C79B85-FC1F-428F-8B80-FD4258B061AA}" type="presOf" srcId="{02BC725A-4CBB-43BE-887C-ADA721F28335}" destId="{02CDAC6B-EC04-484A-8D19-51BDB122A9B4}" srcOrd="0" destOrd="0" presId="urn:microsoft.com/office/officeart/2005/8/layout/vList2"/>
    <dgm:cxn modelId="{9D07BF65-C41E-408E-884D-2CE351813164}" srcId="{BEFADF6A-A219-497A-BB0B-4D2AD70584A4}" destId="{822A2E6A-2CDA-48DB-BA18-F047B0024804}" srcOrd="0" destOrd="0" parTransId="{013FA49C-8FF0-4AFD-A229-F3ADD5990A6D}" sibTransId="{E5787399-B557-4F15-A2E1-C988782D510B}"/>
    <dgm:cxn modelId="{3AC0E487-1891-4AF9-A984-B95F35869A4E}" type="presOf" srcId="{4B4CAEFE-A868-4B51-8816-82933313D29C}" destId="{1CBDCE94-2AFA-4456-AD91-388F595F8DCC}" srcOrd="0" destOrd="1" presId="urn:microsoft.com/office/officeart/2005/8/layout/vList2"/>
    <dgm:cxn modelId="{EEC05FDD-99EC-43C9-AE15-3F8FEDD3D409}" type="presOf" srcId="{433B12EC-198C-4DE5-A3C9-835E6D3FC5E2}" destId="{7162F685-21E8-4C3F-B49C-6FE429D990A3}" srcOrd="0" destOrd="0" presId="urn:microsoft.com/office/officeart/2005/8/layout/vList2"/>
    <dgm:cxn modelId="{93D3D41D-DB84-4863-A96F-EF8DCB4AA4D6}" type="presParOf" srcId="{7162F685-21E8-4C3F-B49C-6FE429D990A3}" destId="{802CB0BE-8CDD-46AE-8C6D-C83E8C8E4E01}" srcOrd="0" destOrd="0" presId="urn:microsoft.com/office/officeart/2005/8/layout/vList2"/>
    <dgm:cxn modelId="{5CB2B77C-3D71-45FA-9AC5-E04921F4A7A4}" type="presParOf" srcId="{7162F685-21E8-4C3F-B49C-6FE429D990A3}" destId="{F3A04D4D-175D-4031-A6C5-8BED8ECC27BE}" srcOrd="1" destOrd="0" presId="urn:microsoft.com/office/officeart/2005/8/layout/vList2"/>
    <dgm:cxn modelId="{646FEC63-5027-442A-B397-72FDDC739FF9}" type="presParOf" srcId="{7162F685-21E8-4C3F-B49C-6FE429D990A3}" destId="{02CDAC6B-EC04-484A-8D19-51BDB122A9B4}" srcOrd="2" destOrd="0" presId="urn:microsoft.com/office/officeart/2005/8/layout/vList2"/>
    <dgm:cxn modelId="{021E74F4-6CF4-4572-9F70-702D66706FED}" type="presParOf" srcId="{7162F685-21E8-4C3F-B49C-6FE429D990A3}" destId="{1CBDCE94-2AFA-4456-AD91-388F595F8DC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C5410A-51A8-4265-8934-5D1A0D647E92}"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zh-CN" altLang="en-US"/>
        </a:p>
      </dgm:t>
    </dgm:pt>
    <dgm:pt modelId="{A8465BE3-7911-449C-A58C-15B084476788}">
      <dgm:prSet phldrT="[文本]"/>
      <dgm:spPr/>
      <dgm:t>
        <a:bodyPr/>
        <a:lstStyle/>
        <a:p>
          <a:r>
            <a:rPr lang="en-US" altLang="zh-CN" b="1" dirty="0" smtClean="0"/>
            <a:t>Mesopotamian &amp; Egyptian</a:t>
          </a:r>
          <a:endParaRPr lang="zh-CN" altLang="en-US" dirty="0"/>
        </a:p>
      </dgm:t>
    </dgm:pt>
    <dgm:pt modelId="{E1D8C42A-4498-4953-8463-4DBBA66383C5}" type="parTrans" cxnId="{A596198B-4D60-476D-8E5B-5197B9374B79}">
      <dgm:prSet/>
      <dgm:spPr/>
      <dgm:t>
        <a:bodyPr/>
        <a:lstStyle/>
        <a:p>
          <a:endParaRPr lang="zh-CN" altLang="en-US"/>
        </a:p>
      </dgm:t>
    </dgm:pt>
    <dgm:pt modelId="{CE896E74-8151-4094-A99B-F8C7736D70DA}" type="sibTrans" cxnId="{A596198B-4D60-476D-8E5B-5197B9374B79}">
      <dgm:prSet/>
      <dgm:spPr/>
      <dgm:t>
        <a:bodyPr/>
        <a:lstStyle/>
        <a:p>
          <a:endParaRPr lang="zh-CN" altLang="en-US"/>
        </a:p>
      </dgm:t>
    </dgm:pt>
    <dgm:pt modelId="{3E0B62C2-488B-4100-9097-52D8CE8A8B1D}">
      <dgm:prSet phldrT="[文本]"/>
      <dgm:spPr/>
      <dgm:t>
        <a:bodyPr/>
        <a:lstStyle/>
        <a:p>
          <a:r>
            <a:rPr lang="en-US" altLang="zh-CN" b="1" dirty="0" smtClean="0"/>
            <a:t>limited surgery and a few useful drugs</a:t>
          </a:r>
          <a:endParaRPr lang="zh-CN" altLang="en-US" dirty="0"/>
        </a:p>
      </dgm:t>
    </dgm:pt>
    <dgm:pt modelId="{0D805240-F677-4578-B091-3BE5F02DB987}" type="parTrans" cxnId="{B56B2A3E-E45F-4377-B291-84FCBF722061}">
      <dgm:prSet/>
      <dgm:spPr/>
      <dgm:t>
        <a:bodyPr/>
        <a:lstStyle/>
        <a:p>
          <a:endParaRPr lang="zh-CN" altLang="en-US"/>
        </a:p>
      </dgm:t>
    </dgm:pt>
    <dgm:pt modelId="{AB8FC50A-C571-41C9-8453-3D324214C60B}" type="sibTrans" cxnId="{B56B2A3E-E45F-4377-B291-84FCBF722061}">
      <dgm:prSet/>
      <dgm:spPr/>
      <dgm:t>
        <a:bodyPr/>
        <a:lstStyle/>
        <a:p>
          <a:endParaRPr lang="zh-CN" altLang="en-US"/>
        </a:p>
      </dgm:t>
    </dgm:pt>
    <dgm:pt modelId="{EFE72334-1065-4244-9176-2676411D1CE0}">
      <dgm:prSet phldrT="[文本]"/>
      <dgm:spPr/>
      <dgm:t>
        <a:bodyPr/>
        <a:lstStyle/>
        <a:p>
          <a:r>
            <a:rPr lang="en-US" altLang="zh-CN" b="1" dirty="0" smtClean="0"/>
            <a:t>evil outside forces cause diseases</a:t>
          </a:r>
          <a:r>
            <a:rPr lang="en-US" altLang="zh-CN" dirty="0" smtClean="0"/>
            <a:t> </a:t>
          </a:r>
          <a:endParaRPr lang="zh-CN" altLang="en-US" dirty="0"/>
        </a:p>
      </dgm:t>
    </dgm:pt>
    <dgm:pt modelId="{05E6BED4-6072-4FD0-984E-9F22CA1FA497}" type="parTrans" cxnId="{B4477497-913B-493D-91F2-4E26F617D8D2}">
      <dgm:prSet/>
      <dgm:spPr/>
      <dgm:t>
        <a:bodyPr/>
        <a:lstStyle/>
        <a:p>
          <a:endParaRPr lang="zh-CN" altLang="en-US"/>
        </a:p>
      </dgm:t>
    </dgm:pt>
    <dgm:pt modelId="{47293B9D-8A50-48CA-8C77-B5045B7A374C}" type="sibTrans" cxnId="{B4477497-913B-493D-91F2-4E26F617D8D2}">
      <dgm:prSet/>
      <dgm:spPr/>
      <dgm:t>
        <a:bodyPr/>
        <a:lstStyle/>
        <a:p>
          <a:endParaRPr lang="zh-CN" altLang="en-US"/>
        </a:p>
      </dgm:t>
    </dgm:pt>
    <dgm:pt modelId="{6D3275A0-552F-4C3E-BDDC-7B81E341B068}">
      <dgm:prSet phldrT="[文本]"/>
      <dgm:spPr/>
      <dgm:t>
        <a:bodyPr/>
        <a:lstStyle/>
        <a:p>
          <a:r>
            <a:rPr lang="en-US" altLang="zh-CN" b="1" dirty="0" smtClean="0"/>
            <a:t>Homer</a:t>
          </a:r>
          <a:endParaRPr lang="zh-CN" altLang="en-US" b="1" dirty="0"/>
        </a:p>
      </dgm:t>
    </dgm:pt>
    <dgm:pt modelId="{9A4B3280-7DBB-4A24-9178-695BF00B4D22}" type="parTrans" cxnId="{26E67911-071B-43AC-BAE8-46F68B84F174}">
      <dgm:prSet/>
      <dgm:spPr/>
      <dgm:t>
        <a:bodyPr/>
        <a:lstStyle/>
        <a:p>
          <a:endParaRPr lang="zh-CN" altLang="en-US"/>
        </a:p>
      </dgm:t>
    </dgm:pt>
    <dgm:pt modelId="{C5143C2C-99F3-4AB5-9AA7-2076B7B6A5D1}" type="sibTrans" cxnId="{26E67911-071B-43AC-BAE8-46F68B84F174}">
      <dgm:prSet/>
      <dgm:spPr/>
      <dgm:t>
        <a:bodyPr/>
        <a:lstStyle/>
        <a:p>
          <a:endParaRPr lang="zh-CN" altLang="en-US"/>
        </a:p>
      </dgm:t>
    </dgm:pt>
    <dgm:pt modelId="{4CC7A0F7-AFF1-401B-B752-F8A5A51CF430}">
      <dgm:prSet phldrT="[文本]"/>
      <dgm:spPr/>
      <dgm:t>
        <a:bodyPr/>
        <a:lstStyle/>
        <a:p>
          <a:r>
            <a:rPr lang="en-US" altLang="zh-CN" b="1" dirty="0" smtClean="0">
              <a:ea typeface="宋体" charset="-122"/>
            </a:rPr>
            <a:t>He blamed diseases on divine intervention by the gods.</a:t>
          </a:r>
          <a:r>
            <a:rPr lang="en-US" altLang="zh-CN" dirty="0" smtClean="0">
              <a:ea typeface="宋体" charset="-122"/>
            </a:rPr>
            <a:t>  </a:t>
          </a:r>
          <a:endParaRPr lang="zh-CN" altLang="en-US" dirty="0"/>
        </a:p>
      </dgm:t>
    </dgm:pt>
    <dgm:pt modelId="{32AE966E-DA04-4986-B153-3B70B6996CA8}" type="parTrans" cxnId="{EDEE7A23-5D5E-418D-8D83-FF3DBCE3D8B9}">
      <dgm:prSet/>
      <dgm:spPr/>
      <dgm:t>
        <a:bodyPr/>
        <a:lstStyle/>
        <a:p>
          <a:endParaRPr lang="zh-CN" altLang="en-US"/>
        </a:p>
      </dgm:t>
    </dgm:pt>
    <dgm:pt modelId="{A059BD3A-581C-4C3E-8E85-EE2B7738463E}" type="sibTrans" cxnId="{EDEE7A23-5D5E-418D-8D83-FF3DBCE3D8B9}">
      <dgm:prSet/>
      <dgm:spPr/>
      <dgm:t>
        <a:bodyPr/>
        <a:lstStyle/>
        <a:p>
          <a:endParaRPr lang="zh-CN" altLang="en-US"/>
        </a:p>
      </dgm:t>
    </dgm:pt>
    <dgm:pt modelId="{68295E2B-4E1A-4B4F-ABAB-5681BDF4094A}">
      <dgm:prSet phldrT="[文本]"/>
      <dgm:spPr/>
      <dgm:t>
        <a:bodyPr/>
        <a:lstStyle/>
        <a:p>
          <a:r>
            <a:rPr lang="en-US" altLang="zh-CN" b="1" dirty="0" smtClean="0"/>
            <a:t>Naturalist physicians</a:t>
          </a:r>
          <a:endParaRPr lang="zh-CN" altLang="en-US" b="1" dirty="0"/>
        </a:p>
      </dgm:t>
    </dgm:pt>
    <dgm:pt modelId="{05F5FEFA-760B-45DA-B9EF-3A09B7695D92}" type="parTrans" cxnId="{C9896419-9E4E-4DF4-B6BA-B0FA75D31654}">
      <dgm:prSet/>
      <dgm:spPr/>
      <dgm:t>
        <a:bodyPr/>
        <a:lstStyle/>
        <a:p>
          <a:endParaRPr lang="zh-CN" altLang="en-US"/>
        </a:p>
      </dgm:t>
    </dgm:pt>
    <dgm:pt modelId="{D4E17B1A-7BF9-41A4-B930-538A39D3CEAE}" type="sibTrans" cxnId="{C9896419-9E4E-4DF4-B6BA-B0FA75D31654}">
      <dgm:prSet/>
      <dgm:spPr/>
      <dgm:t>
        <a:bodyPr/>
        <a:lstStyle/>
        <a:p>
          <a:endParaRPr lang="zh-CN" altLang="en-US"/>
        </a:p>
      </dgm:t>
    </dgm:pt>
    <dgm:pt modelId="{D21E5C98-3910-4775-8327-A4B109BC2008}">
      <dgm:prSet phldrT="[文本]"/>
      <dgm:spPr/>
      <dgm:t>
        <a:bodyPr/>
        <a:lstStyle/>
        <a:p>
          <a:r>
            <a:rPr lang="en-US" altLang="zh-CN" b="1" dirty="0" smtClean="0"/>
            <a:t>Diseases are caused by the lack of the balance of basic elements of bodies.</a:t>
          </a:r>
          <a:endParaRPr lang="zh-CN" altLang="en-US" b="1" dirty="0"/>
        </a:p>
      </dgm:t>
    </dgm:pt>
    <dgm:pt modelId="{1209A1A2-1F18-4356-90D8-9CF51EFF52A9}" type="parTrans" cxnId="{5F11ECE8-67C2-4A27-A50C-ED737F8083AC}">
      <dgm:prSet/>
      <dgm:spPr/>
      <dgm:t>
        <a:bodyPr/>
        <a:lstStyle/>
        <a:p>
          <a:endParaRPr lang="zh-CN" altLang="en-US"/>
        </a:p>
      </dgm:t>
    </dgm:pt>
    <dgm:pt modelId="{AB036A38-4D7D-4BC4-956A-AD7BAA6370A9}" type="sibTrans" cxnId="{5F11ECE8-67C2-4A27-A50C-ED737F8083AC}">
      <dgm:prSet/>
      <dgm:spPr/>
      <dgm:t>
        <a:bodyPr/>
        <a:lstStyle/>
        <a:p>
          <a:endParaRPr lang="zh-CN" altLang="en-US"/>
        </a:p>
      </dgm:t>
    </dgm:pt>
    <dgm:pt modelId="{374363DB-00D6-45D1-832E-E49DD5C05915}">
      <dgm:prSet phldrT="[文本]"/>
      <dgm:spPr/>
      <dgm:t>
        <a:bodyPr/>
        <a:lstStyle/>
        <a:p>
          <a:r>
            <a:rPr lang="en-US" altLang="zh-CN" b="1" dirty="0" smtClean="0"/>
            <a:t>Doctors aimed to find the general laws that cure the disease.</a:t>
          </a:r>
          <a:endParaRPr lang="zh-CN" altLang="en-US" b="1" dirty="0"/>
        </a:p>
      </dgm:t>
    </dgm:pt>
    <dgm:pt modelId="{B212AB76-149D-41CD-A4EF-4B0209BB53F3}" type="parTrans" cxnId="{F576B72C-4D41-44EE-BEDE-AAE979D3D9E9}">
      <dgm:prSet/>
      <dgm:spPr/>
      <dgm:t>
        <a:bodyPr/>
        <a:lstStyle/>
        <a:p>
          <a:endParaRPr lang="zh-CN" altLang="en-US"/>
        </a:p>
      </dgm:t>
    </dgm:pt>
    <dgm:pt modelId="{2D5EA116-E33C-40F4-8934-E0F18A2FDA7E}" type="sibTrans" cxnId="{F576B72C-4D41-44EE-BEDE-AAE979D3D9E9}">
      <dgm:prSet/>
      <dgm:spPr/>
      <dgm:t>
        <a:bodyPr/>
        <a:lstStyle/>
        <a:p>
          <a:endParaRPr lang="zh-CN" altLang="en-US"/>
        </a:p>
      </dgm:t>
    </dgm:pt>
    <dgm:pt modelId="{2BF36C3B-7A34-4A28-B0FA-7A47C45053E7}">
      <dgm:prSet phldrT="[文本]"/>
      <dgm:spPr/>
      <dgm:t>
        <a:bodyPr/>
        <a:lstStyle/>
        <a:p>
          <a:r>
            <a:rPr lang="en-US" altLang="zh-CN" b="1" dirty="0" smtClean="0"/>
            <a:t>Doctors aimed to intercede with these evil forces outside.</a:t>
          </a:r>
          <a:endParaRPr lang="zh-CN" altLang="en-US" dirty="0"/>
        </a:p>
      </dgm:t>
    </dgm:pt>
    <dgm:pt modelId="{8E25EC59-EBFA-49C1-BC3C-2C5A694BEA49}" type="parTrans" cxnId="{C24FCF7F-8232-4143-93E3-D85FA61A8689}">
      <dgm:prSet/>
      <dgm:spPr/>
      <dgm:t>
        <a:bodyPr/>
        <a:lstStyle/>
        <a:p>
          <a:endParaRPr lang="zh-CN" altLang="en-US"/>
        </a:p>
      </dgm:t>
    </dgm:pt>
    <dgm:pt modelId="{624A017A-E707-466C-A46C-0FE922281245}" type="sibTrans" cxnId="{C24FCF7F-8232-4143-93E3-D85FA61A8689}">
      <dgm:prSet/>
      <dgm:spPr/>
      <dgm:t>
        <a:bodyPr/>
        <a:lstStyle/>
        <a:p>
          <a:endParaRPr lang="zh-CN" altLang="en-US"/>
        </a:p>
      </dgm:t>
    </dgm:pt>
    <dgm:pt modelId="{0A5462B5-5FEB-4B82-A9AD-65B2EB4DE9C0}" type="pres">
      <dgm:prSet presAssocID="{28C5410A-51A8-4265-8934-5D1A0D647E92}" presName="Name0" presStyleCnt="0">
        <dgm:presLayoutVars>
          <dgm:dir/>
          <dgm:animLvl val="lvl"/>
          <dgm:resizeHandles val="exact"/>
        </dgm:presLayoutVars>
      </dgm:prSet>
      <dgm:spPr/>
      <dgm:t>
        <a:bodyPr/>
        <a:lstStyle/>
        <a:p>
          <a:endParaRPr lang="en-US"/>
        </a:p>
      </dgm:t>
    </dgm:pt>
    <dgm:pt modelId="{E35C8A58-E8F5-4972-97A7-B21B59CCAE1D}" type="pres">
      <dgm:prSet presAssocID="{A8465BE3-7911-449C-A58C-15B084476788}" presName="composite" presStyleCnt="0"/>
      <dgm:spPr/>
    </dgm:pt>
    <dgm:pt modelId="{B00C3CA2-72FF-4F76-A8AE-919D194D6C93}" type="pres">
      <dgm:prSet presAssocID="{A8465BE3-7911-449C-A58C-15B084476788}" presName="parTx" presStyleLbl="alignNode1" presStyleIdx="0" presStyleCnt="3">
        <dgm:presLayoutVars>
          <dgm:chMax val="0"/>
          <dgm:chPref val="0"/>
          <dgm:bulletEnabled val="1"/>
        </dgm:presLayoutVars>
      </dgm:prSet>
      <dgm:spPr/>
      <dgm:t>
        <a:bodyPr/>
        <a:lstStyle/>
        <a:p>
          <a:endParaRPr lang="zh-CN" altLang="en-US"/>
        </a:p>
      </dgm:t>
    </dgm:pt>
    <dgm:pt modelId="{2C72B5FF-BA91-48EE-BAED-CAAA6270274C}" type="pres">
      <dgm:prSet presAssocID="{A8465BE3-7911-449C-A58C-15B084476788}" presName="desTx" presStyleLbl="alignAccFollowNode1" presStyleIdx="0" presStyleCnt="3">
        <dgm:presLayoutVars>
          <dgm:bulletEnabled val="1"/>
        </dgm:presLayoutVars>
      </dgm:prSet>
      <dgm:spPr/>
      <dgm:t>
        <a:bodyPr/>
        <a:lstStyle/>
        <a:p>
          <a:endParaRPr lang="zh-CN" altLang="en-US"/>
        </a:p>
      </dgm:t>
    </dgm:pt>
    <dgm:pt modelId="{56F0648F-1264-4845-A4F7-F8DD2292C1F4}" type="pres">
      <dgm:prSet presAssocID="{CE896E74-8151-4094-A99B-F8C7736D70DA}" presName="space" presStyleCnt="0"/>
      <dgm:spPr/>
    </dgm:pt>
    <dgm:pt modelId="{88ACD06B-F652-4161-88F2-002B8EE787BE}" type="pres">
      <dgm:prSet presAssocID="{6D3275A0-552F-4C3E-BDDC-7B81E341B068}" presName="composite" presStyleCnt="0"/>
      <dgm:spPr/>
    </dgm:pt>
    <dgm:pt modelId="{F67F7774-E4E6-4487-B9CC-0CC5A8AEC88F}" type="pres">
      <dgm:prSet presAssocID="{6D3275A0-552F-4C3E-BDDC-7B81E341B068}" presName="parTx" presStyleLbl="alignNode1" presStyleIdx="1" presStyleCnt="3">
        <dgm:presLayoutVars>
          <dgm:chMax val="0"/>
          <dgm:chPref val="0"/>
          <dgm:bulletEnabled val="1"/>
        </dgm:presLayoutVars>
      </dgm:prSet>
      <dgm:spPr/>
      <dgm:t>
        <a:bodyPr/>
        <a:lstStyle/>
        <a:p>
          <a:endParaRPr lang="zh-CN" altLang="en-US"/>
        </a:p>
      </dgm:t>
    </dgm:pt>
    <dgm:pt modelId="{38D2E7D7-C1AA-4DD9-A757-19E701D41230}" type="pres">
      <dgm:prSet presAssocID="{6D3275A0-552F-4C3E-BDDC-7B81E341B068}" presName="desTx" presStyleLbl="alignAccFollowNode1" presStyleIdx="1" presStyleCnt="3">
        <dgm:presLayoutVars>
          <dgm:bulletEnabled val="1"/>
        </dgm:presLayoutVars>
      </dgm:prSet>
      <dgm:spPr/>
      <dgm:t>
        <a:bodyPr/>
        <a:lstStyle/>
        <a:p>
          <a:endParaRPr lang="zh-CN" altLang="en-US"/>
        </a:p>
      </dgm:t>
    </dgm:pt>
    <dgm:pt modelId="{3FC8CA4A-C0A8-44B4-AF3C-03C327297502}" type="pres">
      <dgm:prSet presAssocID="{C5143C2C-99F3-4AB5-9AA7-2076B7B6A5D1}" presName="space" presStyleCnt="0"/>
      <dgm:spPr/>
    </dgm:pt>
    <dgm:pt modelId="{79F9EDF9-4041-4DFE-A1CD-470990CBE2B7}" type="pres">
      <dgm:prSet presAssocID="{68295E2B-4E1A-4B4F-ABAB-5681BDF4094A}" presName="composite" presStyleCnt="0"/>
      <dgm:spPr/>
    </dgm:pt>
    <dgm:pt modelId="{82D2F572-93EA-4243-984D-DB7215C1C6A1}" type="pres">
      <dgm:prSet presAssocID="{68295E2B-4E1A-4B4F-ABAB-5681BDF4094A}" presName="parTx" presStyleLbl="alignNode1" presStyleIdx="2" presStyleCnt="3">
        <dgm:presLayoutVars>
          <dgm:chMax val="0"/>
          <dgm:chPref val="0"/>
          <dgm:bulletEnabled val="1"/>
        </dgm:presLayoutVars>
      </dgm:prSet>
      <dgm:spPr/>
      <dgm:t>
        <a:bodyPr/>
        <a:lstStyle/>
        <a:p>
          <a:endParaRPr lang="zh-CN" altLang="en-US"/>
        </a:p>
      </dgm:t>
    </dgm:pt>
    <dgm:pt modelId="{23E77602-1854-47BC-B178-45A37ECE6CC8}" type="pres">
      <dgm:prSet presAssocID="{68295E2B-4E1A-4B4F-ABAB-5681BDF4094A}" presName="desTx" presStyleLbl="alignAccFollowNode1" presStyleIdx="2" presStyleCnt="3">
        <dgm:presLayoutVars>
          <dgm:bulletEnabled val="1"/>
        </dgm:presLayoutVars>
      </dgm:prSet>
      <dgm:spPr/>
      <dgm:t>
        <a:bodyPr/>
        <a:lstStyle/>
        <a:p>
          <a:endParaRPr lang="zh-CN" altLang="en-US"/>
        </a:p>
      </dgm:t>
    </dgm:pt>
  </dgm:ptLst>
  <dgm:cxnLst>
    <dgm:cxn modelId="{A596198B-4D60-476D-8E5B-5197B9374B79}" srcId="{28C5410A-51A8-4265-8934-5D1A0D647E92}" destId="{A8465BE3-7911-449C-A58C-15B084476788}" srcOrd="0" destOrd="0" parTransId="{E1D8C42A-4498-4953-8463-4DBBA66383C5}" sibTransId="{CE896E74-8151-4094-A99B-F8C7736D70DA}"/>
    <dgm:cxn modelId="{D17EB42D-6ACE-4A9E-8B93-ECF1461FF2B4}" type="presOf" srcId="{28C5410A-51A8-4265-8934-5D1A0D647E92}" destId="{0A5462B5-5FEB-4B82-A9AD-65B2EB4DE9C0}" srcOrd="0" destOrd="0" presId="urn:microsoft.com/office/officeart/2005/8/layout/hList1"/>
    <dgm:cxn modelId="{C9896419-9E4E-4DF4-B6BA-B0FA75D31654}" srcId="{28C5410A-51A8-4265-8934-5D1A0D647E92}" destId="{68295E2B-4E1A-4B4F-ABAB-5681BDF4094A}" srcOrd="2" destOrd="0" parTransId="{05F5FEFA-760B-45DA-B9EF-3A09B7695D92}" sibTransId="{D4E17B1A-7BF9-41A4-B930-538A39D3CEAE}"/>
    <dgm:cxn modelId="{F576B72C-4D41-44EE-BEDE-AAE979D3D9E9}" srcId="{68295E2B-4E1A-4B4F-ABAB-5681BDF4094A}" destId="{374363DB-00D6-45D1-832E-E49DD5C05915}" srcOrd="1" destOrd="0" parTransId="{B212AB76-149D-41CD-A4EF-4B0209BB53F3}" sibTransId="{2D5EA116-E33C-40F4-8934-E0F18A2FDA7E}"/>
    <dgm:cxn modelId="{626E6908-0AE3-4014-A75C-653C4FF6565F}" type="presOf" srcId="{374363DB-00D6-45D1-832E-E49DD5C05915}" destId="{23E77602-1854-47BC-B178-45A37ECE6CC8}" srcOrd="0" destOrd="1" presId="urn:microsoft.com/office/officeart/2005/8/layout/hList1"/>
    <dgm:cxn modelId="{C24FCF7F-8232-4143-93E3-D85FA61A8689}" srcId="{A8465BE3-7911-449C-A58C-15B084476788}" destId="{2BF36C3B-7A34-4A28-B0FA-7A47C45053E7}" srcOrd="2" destOrd="0" parTransId="{8E25EC59-EBFA-49C1-BC3C-2C5A694BEA49}" sibTransId="{624A017A-E707-466C-A46C-0FE922281245}"/>
    <dgm:cxn modelId="{5F11ECE8-67C2-4A27-A50C-ED737F8083AC}" srcId="{68295E2B-4E1A-4B4F-ABAB-5681BDF4094A}" destId="{D21E5C98-3910-4775-8327-A4B109BC2008}" srcOrd="0" destOrd="0" parTransId="{1209A1A2-1F18-4356-90D8-9CF51EFF52A9}" sibTransId="{AB036A38-4D7D-4BC4-956A-AD7BAA6370A9}"/>
    <dgm:cxn modelId="{8517B588-4C66-4C71-842A-B7CAC29999B8}" type="presOf" srcId="{68295E2B-4E1A-4B4F-ABAB-5681BDF4094A}" destId="{82D2F572-93EA-4243-984D-DB7215C1C6A1}" srcOrd="0" destOrd="0" presId="urn:microsoft.com/office/officeart/2005/8/layout/hList1"/>
    <dgm:cxn modelId="{692D0DE3-BE70-45C8-9C98-450AE86461C1}" type="presOf" srcId="{EFE72334-1065-4244-9176-2676411D1CE0}" destId="{2C72B5FF-BA91-48EE-BAED-CAAA6270274C}" srcOrd="0" destOrd="1" presId="urn:microsoft.com/office/officeart/2005/8/layout/hList1"/>
    <dgm:cxn modelId="{11AA53FA-F457-4F2F-87D1-6B013C9D00AA}" type="presOf" srcId="{D21E5C98-3910-4775-8327-A4B109BC2008}" destId="{23E77602-1854-47BC-B178-45A37ECE6CC8}" srcOrd="0" destOrd="0" presId="urn:microsoft.com/office/officeart/2005/8/layout/hList1"/>
    <dgm:cxn modelId="{26E67911-071B-43AC-BAE8-46F68B84F174}" srcId="{28C5410A-51A8-4265-8934-5D1A0D647E92}" destId="{6D3275A0-552F-4C3E-BDDC-7B81E341B068}" srcOrd="1" destOrd="0" parTransId="{9A4B3280-7DBB-4A24-9178-695BF00B4D22}" sibTransId="{C5143C2C-99F3-4AB5-9AA7-2076B7B6A5D1}"/>
    <dgm:cxn modelId="{D8A998A8-ACC2-4703-B12E-99169162B02D}" type="presOf" srcId="{4CC7A0F7-AFF1-401B-B752-F8A5A51CF430}" destId="{38D2E7D7-C1AA-4DD9-A757-19E701D41230}" srcOrd="0" destOrd="0" presId="urn:microsoft.com/office/officeart/2005/8/layout/hList1"/>
    <dgm:cxn modelId="{56C7F60A-963D-4A8A-A155-B96D20D3A81C}" type="presOf" srcId="{A8465BE3-7911-449C-A58C-15B084476788}" destId="{B00C3CA2-72FF-4F76-A8AE-919D194D6C93}" srcOrd="0" destOrd="0" presId="urn:microsoft.com/office/officeart/2005/8/layout/hList1"/>
    <dgm:cxn modelId="{B5B79F8E-19CA-49BE-A4ED-53F047E1B74A}" type="presOf" srcId="{6D3275A0-552F-4C3E-BDDC-7B81E341B068}" destId="{F67F7774-E4E6-4487-B9CC-0CC5A8AEC88F}" srcOrd="0" destOrd="0" presId="urn:microsoft.com/office/officeart/2005/8/layout/hList1"/>
    <dgm:cxn modelId="{B4477497-913B-493D-91F2-4E26F617D8D2}" srcId="{A8465BE3-7911-449C-A58C-15B084476788}" destId="{EFE72334-1065-4244-9176-2676411D1CE0}" srcOrd="1" destOrd="0" parTransId="{05E6BED4-6072-4FD0-984E-9F22CA1FA497}" sibTransId="{47293B9D-8A50-48CA-8C77-B5045B7A374C}"/>
    <dgm:cxn modelId="{EDEE7A23-5D5E-418D-8D83-FF3DBCE3D8B9}" srcId="{6D3275A0-552F-4C3E-BDDC-7B81E341B068}" destId="{4CC7A0F7-AFF1-401B-B752-F8A5A51CF430}" srcOrd="0" destOrd="0" parTransId="{32AE966E-DA04-4986-B153-3B70B6996CA8}" sibTransId="{A059BD3A-581C-4C3E-8E85-EE2B7738463E}"/>
    <dgm:cxn modelId="{8FCF6B56-8152-43B3-B069-B5B844B296B4}" type="presOf" srcId="{3E0B62C2-488B-4100-9097-52D8CE8A8B1D}" destId="{2C72B5FF-BA91-48EE-BAED-CAAA6270274C}" srcOrd="0" destOrd="0" presId="urn:microsoft.com/office/officeart/2005/8/layout/hList1"/>
    <dgm:cxn modelId="{84CC78A5-2D06-4805-B3F2-92870F73B630}" type="presOf" srcId="{2BF36C3B-7A34-4A28-B0FA-7A47C45053E7}" destId="{2C72B5FF-BA91-48EE-BAED-CAAA6270274C}" srcOrd="0" destOrd="2" presId="urn:microsoft.com/office/officeart/2005/8/layout/hList1"/>
    <dgm:cxn modelId="{B56B2A3E-E45F-4377-B291-84FCBF722061}" srcId="{A8465BE3-7911-449C-A58C-15B084476788}" destId="{3E0B62C2-488B-4100-9097-52D8CE8A8B1D}" srcOrd="0" destOrd="0" parTransId="{0D805240-F677-4578-B091-3BE5F02DB987}" sibTransId="{AB8FC50A-C571-41C9-8453-3D324214C60B}"/>
    <dgm:cxn modelId="{504AC869-7D1D-4774-B147-1C7B46A6B4F7}" type="presParOf" srcId="{0A5462B5-5FEB-4B82-A9AD-65B2EB4DE9C0}" destId="{E35C8A58-E8F5-4972-97A7-B21B59CCAE1D}" srcOrd="0" destOrd="0" presId="urn:microsoft.com/office/officeart/2005/8/layout/hList1"/>
    <dgm:cxn modelId="{62C183EF-96F2-43EC-AB8E-DCD8C52F392A}" type="presParOf" srcId="{E35C8A58-E8F5-4972-97A7-B21B59CCAE1D}" destId="{B00C3CA2-72FF-4F76-A8AE-919D194D6C93}" srcOrd="0" destOrd="0" presId="urn:microsoft.com/office/officeart/2005/8/layout/hList1"/>
    <dgm:cxn modelId="{8A5879D0-05D5-41CB-AC13-4DB308119744}" type="presParOf" srcId="{E35C8A58-E8F5-4972-97A7-B21B59CCAE1D}" destId="{2C72B5FF-BA91-48EE-BAED-CAAA6270274C}" srcOrd="1" destOrd="0" presId="urn:microsoft.com/office/officeart/2005/8/layout/hList1"/>
    <dgm:cxn modelId="{7F17D4FA-FD2A-4EC0-8FEF-13C520FA41A8}" type="presParOf" srcId="{0A5462B5-5FEB-4B82-A9AD-65B2EB4DE9C0}" destId="{56F0648F-1264-4845-A4F7-F8DD2292C1F4}" srcOrd="1" destOrd="0" presId="urn:microsoft.com/office/officeart/2005/8/layout/hList1"/>
    <dgm:cxn modelId="{27FDF92F-1CAB-48DA-A993-DAA846A376CA}" type="presParOf" srcId="{0A5462B5-5FEB-4B82-A9AD-65B2EB4DE9C0}" destId="{88ACD06B-F652-4161-88F2-002B8EE787BE}" srcOrd="2" destOrd="0" presId="urn:microsoft.com/office/officeart/2005/8/layout/hList1"/>
    <dgm:cxn modelId="{B2052554-6527-46B7-B11B-FBFCF14C4AE0}" type="presParOf" srcId="{88ACD06B-F652-4161-88F2-002B8EE787BE}" destId="{F67F7774-E4E6-4487-B9CC-0CC5A8AEC88F}" srcOrd="0" destOrd="0" presId="urn:microsoft.com/office/officeart/2005/8/layout/hList1"/>
    <dgm:cxn modelId="{2E05B3B3-3CFA-4C2F-93C4-146341EA7E54}" type="presParOf" srcId="{88ACD06B-F652-4161-88F2-002B8EE787BE}" destId="{38D2E7D7-C1AA-4DD9-A757-19E701D41230}" srcOrd="1" destOrd="0" presId="urn:microsoft.com/office/officeart/2005/8/layout/hList1"/>
    <dgm:cxn modelId="{B7B308E8-5CB4-4F71-A54B-FF8BDB917A75}" type="presParOf" srcId="{0A5462B5-5FEB-4B82-A9AD-65B2EB4DE9C0}" destId="{3FC8CA4A-C0A8-44B4-AF3C-03C327297502}" srcOrd="3" destOrd="0" presId="urn:microsoft.com/office/officeart/2005/8/layout/hList1"/>
    <dgm:cxn modelId="{F3648691-2518-4C34-9ADD-681FFDDE2456}" type="presParOf" srcId="{0A5462B5-5FEB-4B82-A9AD-65B2EB4DE9C0}" destId="{79F9EDF9-4041-4DFE-A1CD-470990CBE2B7}" srcOrd="4" destOrd="0" presId="urn:microsoft.com/office/officeart/2005/8/layout/hList1"/>
    <dgm:cxn modelId="{9D1E5C3A-6C81-4322-853D-A2F91FA43712}" type="presParOf" srcId="{79F9EDF9-4041-4DFE-A1CD-470990CBE2B7}" destId="{82D2F572-93EA-4243-984D-DB7215C1C6A1}" srcOrd="0" destOrd="0" presId="urn:microsoft.com/office/officeart/2005/8/layout/hList1"/>
    <dgm:cxn modelId="{FA44EE1E-8321-45DE-BB91-D7B4480E71CF}" type="presParOf" srcId="{79F9EDF9-4041-4DFE-A1CD-470990CBE2B7}" destId="{23E77602-1854-47BC-B178-45A37ECE6CC8}"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F6307F-1ABA-479D-80CB-9611113AA10C}" type="doc">
      <dgm:prSet loTypeId="urn:microsoft.com/office/officeart/2005/8/layout/hList1" loCatId="list" qsTypeId="urn:microsoft.com/office/officeart/2005/8/quickstyle/simple3" qsCatId="simple" csTypeId="urn:microsoft.com/office/officeart/2005/8/colors/accent1_2" csCatId="accent1" phldr="1"/>
      <dgm:spPr/>
      <dgm:t>
        <a:bodyPr/>
        <a:lstStyle/>
        <a:p>
          <a:endParaRPr lang="zh-CN" altLang="en-US"/>
        </a:p>
      </dgm:t>
    </dgm:pt>
    <dgm:pt modelId="{349376AB-324B-45C9-99CB-02C85FABA9A2}">
      <dgm:prSet phldrT="[文本]" custT="1"/>
      <dgm:spPr/>
      <dgm:t>
        <a:bodyPr/>
        <a:lstStyle/>
        <a:p>
          <a:r>
            <a:rPr lang="en-US" altLang="zh-CN" sz="2800" dirty="0" smtClean="0"/>
            <a:t>Traditional attitude</a:t>
          </a:r>
          <a:endParaRPr lang="zh-CN" altLang="en-US" sz="2800" dirty="0"/>
        </a:p>
      </dgm:t>
    </dgm:pt>
    <dgm:pt modelId="{56B0B47B-9AB6-4734-88B8-E7D3F47372E3}" type="parTrans" cxnId="{6D649507-EF31-4CAA-918E-A8D5B576EE6C}">
      <dgm:prSet/>
      <dgm:spPr/>
      <dgm:t>
        <a:bodyPr/>
        <a:lstStyle/>
        <a:p>
          <a:endParaRPr lang="zh-CN" altLang="en-US"/>
        </a:p>
      </dgm:t>
    </dgm:pt>
    <dgm:pt modelId="{FD25DC2C-106E-434C-B677-0600D45A5876}" type="sibTrans" cxnId="{6D649507-EF31-4CAA-918E-A8D5B576EE6C}">
      <dgm:prSet/>
      <dgm:spPr/>
      <dgm:t>
        <a:bodyPr/>
        <a:lstStyle/>
        <a:p>
          <a:endParaRPr lang="zh-CN" altLang="en-US"/>
        </a:p>
      </dgm:t>
    </dgm:pt>
    <dgm:pt modelId="{BE973DB4-E641-465E-B095-FA0BBF005F0B}">
      <dgm:prSet phldrT="[文本]" custT="1"/>
      <dgm:spPr/>
      <dgm:t>
        <a:bodyPr/>
        <a:lstStyle/>
        <a:p>
          <a:r>
            <a:rPr lang="en-US" altLang="zh-CN" sz="2200" dirty="0" smtClean="0"/>
            <a:t>Epilepsy was called “sacred disease”</a:t>
          </a:r>
          <a:endParaRPr lang="zh-CN" altLang="en-US" sz="2200" dirty="0"/>
        </a:p>
      </dgm:t>
    </dgm:pt>
    <dgm:pt modelId="{17247987-E0D8-4CD0-847E-B5C2ABE4DD9D}" type="parTrans" cxnId="{34FAFD1E-6C30-4015-A514-A7C31CA99C80}">
      <dgm:prSet/>
      <dgm:spPr/>
      <dgm:t>
        <a:bodyPr/>
        <a:lstStyle/>
        <a:p>
          <a:endParaRPr lang="zh-CN" altLang="en-US"/>
        </a:p>
      </dgm:t>
    </dgm:pt>
    <dgm:pt modelId="{7E22015B-8212-4BFA-A741-1A06ED4ECB40}" type="sibTrans" cxnId="{34FAFD1E-6C30-4015-A514-A7C31CA99C80}">
      <dgm:prSet/>
      <dgm:spPr/>
      <dgm:t>
        <a:bodyPr/>
        <a:lstStyle/>
        <a:p>
          <a:endParaRPr lang="zh-CN" altLang="en-US"/>
        </a:p>
      </dgm:t>
    </dgm:pt>
    <dgm:pt modelId="{1D0AA66D-DDDE-425C-85A0-DEE4C0244770}">
      <dgm:prSet phldrT="[文本]" custT="1"/>
      <dgm:spPr/>
      <dgm:t>
        <a:bodyPr/>
        <a:lstStyle/>
        <a:p>
          <a:r>
            <a:rPr lang="en-US" altLang="zh-CN" sz="2800" dirty="0" smtClean="0"/>
            <a:t>Hippocrates</a:t>
          </a:r>
          <a:endParaRPr lang="zh-CN" altLang="en-US" sz="2800" dirty="0"/>
        </a:p>
      </dgm:t>
    </dgm:pt>
    <dgm:pt modelId="{D2AFBE34-5DAC-4B50-9A4B-4B83AE0277C2}" type="parTrans" cxnId="{EC5C8F68-C050-4BAA-AA06-1D78E5B3B2ED}">
      <dgm:prSet/>
      <dgm:spPr/>
      <dgm:t>
        <a:bodyPr/>
        <a:lstStyle/>
        <a:p>
          <a:endParaRPr lang="zh-CN" altLang="en-US"/>
        </a:p>
      </dgm:t>
    </dgm:pt>
    <dgm:pt modelId="{86711959-935A-4803-8113-DEB99957C2FB}" type="sibTrans" cxnId="{EC5C8F68-C050-4BAA-AA06-1D78E5B3B2ED}">
      <dgm:prSet/>
      <dgm:spPr/>
      <dgm:t>
        <a:bodyPr/>
        <a:lstStyle/>
        <a:p>
          <a:endParaRPr lang="zh-CN" altLang="en-US"/>
        </a:p>
      </dgm:t>
    </dgm:pt>
    <dgm:pt modelId="{60F9D4EE-8857-494D-8C56-519BD5C6576B}">
      <dgm:prSet phldrT="[文本]" custT="1"/>
      <dgm:spPr/>
      <dgm:t>
        <a:bodyPr/>
        <a:lstStyle/>
        <a:p>
          <a:r>
            <a:rPr lang="en-US" altLang="zh-CN" sz="2200" dirty="0" smtClean="0"/>
            <a:t>It is not sacred at all.</a:t>
          </a:r>
          <a:endParaRPr lang="zh-CN" altLang="en-US" sz="2200" dirty="0"/>
        </a:p>
      </dgm:t>
    </dgm:pt>
    <dgm:pt modelId="{B296D038-5E13-4CCD-8C1D-89C55F4A7455}" type="parTrans" cxnId="{7DC2905A-6109-40BE-9A62-508E38D5588F}">
      <dgm:prSet/>
      <dgm:spPr/>
      <dgm:t>
        <a:bodyPr/>
        <a:lstStyle/>
        <a:p>
          <a:endParaRPr lang="zh-CN" altLang="en-US"/>
        </a:p>
      </dgm:t>
    </dgm:pt>
    <dgm:pt modelId="{9731578E-7395-4B1C-AF5C-2FB6B6732D69}" type="sibTrans" cxnId="{7DC2905A-6109-40BE-9A62-508E38D5588F}">
      <dgm:prSet/>
      <dgm:spPr/>
      <dgm:t>
        <a:bodyPr/>
        <a:lstStyle/>
        <a:p>
          <a:endParaRPr lang="zh-CN" altLang="en-US"/>
        </a:p>
      </dgm:t>
    </dgm:pt>
    <dgm:pt modelId="{A3CD4358-CF63-4B4A-8CC8-6D6E164B2496}">
      <dgm:prSet phldrT="[文本]" custT="1"/>
      <dgm:spPr/>
      <dgm:t>
        <a:bodyPr/>
        <a:lstStyle/>
        <a:p>
          <a:r>
            <a:rPr lang="en-US" altLang="zh-CN" sz="2200" dirty="0" smtClean="0"/>
            <a:t>It seems to be a interference by the gods, disturbing the ordinary course of things. </a:t>
          </a:r>
          <a:endParaRPr lang="zh-CN" altLang="en-US" sz="2200" dirty="0"/>
        </a:p>
      </dgm:t>
    </dgm:pt>
    <dgm:pt modelId="{4D35DE57-1380-41DA-A582-7D37E08A5384}" type="parTrans" cxnId="{50BA8618-FCE9-420F-8E0E-EFB355EECE6A}">
      <dgm:prSet/>
      <dgm:spPr/>
      <dgm:t>
        <a:bodyPr/>
        <a:lstStyle/>
        <a:p>
          <a:endParaRPr lang="zh-CN" altLang="en-US"/>
        </a:p>
      </dgm:t>
    </dgm:pt>
    <dgm:pt modelId="{04FDBC9A-6BAD-4A0D-9043-F1418833D840}" type="sibTrans" cxnId="{50BA8618-FCE9-420F-8E0E-EFB355EECE6A}">
      <dgm:prSet/>
      <dgm:spPr/>
      <dgm:t>
        <a:bodyPr/>
        <a:lstStyle/>
        <a:p>
          <a:endParaRPr lang="zh-CN" altLang="en-US"/>
        </a:p>
      </dgm:t>
    </dgm:pt>
    <dgm:pt modelId="{B5455800-6872-4B2C-B0DB-D025AFE91CAD}">
      <dgm:prSet phldrT="[文本]" custT="1"/>
      <dgm:spPr/>
      <dgm:t>
        <a:bodyPr/>
        <a:lstStyle/>
        <a:p>
          <a:r>
            <a:rPr lang="en-US" altLang="zh-CN" sz="2200" dirty="0" smtClean="0"/>
            <a:t>It has a nature and an explanation – brain disorder.</a:t>
          </a:r>
          <a:endParaRPr lang="zh-CN" altLang="en-US" sz="2200" dirty="0"/>
        </a:p>
      </dgm:t>
    </dgm:pt>
    <dgm:pt modelId="{AD2968CF-9271-47D2-939C-5D24C64F9727}" type="parTrans" cxnId="{A81E0CCA-63EC-4404-9F08-EDA26A4E750C}">
      <dgm:prSet/>
      <dgm:spPr/>
      <dgm:t>
        <a:bodyPr/>
        <a:lstStyle/>
        <a:p>
          <a:endParaRPr lang="zh-CN" altLang="en-US"/>
        </a:p>
      </dgm:t>
    </dgm:pt>
    <dgm:pt modelId="{42DA0496-99C6-4879-A057-4A890C2B6FDA}" type="sibTrans" cxnId="{A81E0CCA-63EC-4404-9F08-EDA26A4E750C}">
      <dgm:prSet/>
      <dgm:spPr/>
      <dgm:t>
        <a:bodyPr/>
        <a:lstStyle/>
        <a:p>
          <a:endParaRPr lang="zh-CN" altLang="en-US"/>
        </a:p>
      </dgm:t>
    </dgm:pt>
    <dgm:pt modelId="{BC22C90E-1395-4CBC-94B3-25B3A62CA495}">
      <dgm:prSet phldrT="[文本]" custT="1"/>
      <dgm:spPr/>
      <dgm:t>
        <a:bodyPr/>
        <a:lstStyle/>
        <a:p>
          <a:r>
            <a:rPr lang="en-US" altLang="zh-CN" sz="2200" dirty="0" smtClean="0"/>
            <a:t>Men thought it as sacred, only because they are inexperienced and prone to amazement. </a:t>
          </a:r>
          <a:endParaRPr lang="zh-CN" altLang="en-US" sz="2200" dirty="0"/>
        </a:p>
      </dgm:t>
    </dgm:pt>
    <dgm:pt modelId="{55D5EDB9-3752-439F-BD65-56FF3D45334E}" type="parTrans" cxnId="{F4128518-124C-4342-A997-07C4C5DAF369}">
      <dgm:prSet/>
      <dgm:spPr/>
      <dgm:t>
        <a:bodyPr/>
        <a:lstStyle/>
        <a:p>
          <a:endParaRPr lang="zh-CN" altLang="en-US"/>
        </a:p>
      </dgm:t>
    </dgm:pt>
    <dgm:pt modelId="{035E5260-A874-4063-B6ED-74BC0BC3110B}" type="sibTrans" cxnId="{F4128518-124C-4342-A997-07C4C5DAF369}">
      <dgm:prSet/>
      <dgm:spPr/>
      <dgm:t>
        <a:bodyPr/>
        <a:lstStyle/>
        <a:p>
          <a:endParaRPr lang="zh-CN" altLang="en-US"/>
        </a:p>
      </dgm:t>
    </dgm:pt>
    <dgm:pt modelId="{D6703320-CC5C-42D3-A87A-D604F16D0E0F}" type="pres">
      <dgm:prSet presAssocID="{3EF6307F-1ABA-479D-80CB-9611113AA10C}" presName="Name0" presStyleCnt="0">
        <dgm:presLayoutVars>
          <dgm:dir/>
          <dgm:animLvl val="lvl"/>
          <dgm:resizeHandles val="exact"/>
        </dgm:presLayoutVars>
      </dgm:prSet>
      <dgm:spPr/>
      <dgm:t>
        <a:bodyPr/>
        <a:lstStyle/>
        <a:p>
          <a:endParaRPr lang="en-US"/>
        </a:p>
      </dgm:t>
    </dgm:pt>
    <dgm:pt modelId="{F29ED584-FE88-4329-868A-5F5A70248727}" type="pres">
      <dgm:prSet presAssocID="{349376AB-324B-45C9-99CB-02C85FABA9A2}" presName="composite" presStyleCnt="0"/>
      <dgm:spPr/>
    </dgm:pt>
    <dgm:pt modelId="{20C17BFE-A434-4500-B1A5-76F5459F2EA5}" type="pres">
      <dgm:prSet presAssocID="{349376AB-324B-45C9-99CB-02C85FABA9A2}" presName="parTx" presStyleLbl="alignNode1" presStyleIdx="0" presStyleCnt="2">
        <dgm:presLayoutVars>
          <dgm:chMax val="0"/>
          <dgm:chPref val="0"/>
          <dgm:bulletEnabled val="1"/>
        </dgm:presLayoutVars>
      </dgm:prSet>
      <dgm:spPr/>
      <dgm:t>
        <a:bodyPr/>
        <a:lstStyle/>
        <a:p>
          <a:endParaRPr lang="zh-CN" altLang="en-US"/>
        </a:p>
      </dgm:t>
    </dgm:pt>
    <dgm:pt modelId="{5D54F27C-AE21-42C0-9806-48DBD478DF3A}" type="pres">
      <dgm:prSet presAssocID="{349376AB-324B-45C9-99CB-02C85FABA9A2}" presName="desTx" presStyleLbl="alignAccFollowNode1" presStyleIdx="0" presStyleCnt="2">
        <dgm:presLayoutVars>
          <dgm:bulletEnabled val="1"/>
        </dgm:presLayoutVars>
      </dgm:prSet>
      <dgm:spPr/>
      <dgm:t>
        <a:bodyPr/>
        <a:lstStyle/>
        <a:p>
          <a:endParaRPr lang="zh-CN" altLang="en-US"/>
        </a:p>
      </dgm:t>
    </dgm:pt>
    <dgm:pt modelId="{12C7CBD2-E558-4F28-B6C6-F02037406FB2}" type="pres">
      <dgm:prSet presAssocID="{FD25DC2C-106E-434C-B677-0600D45A5876}" presName="space" presStyleCnt="0"/>
      <dgm:spPr/>
    </dgm:pt>
    <dgm:pt modelId="{CB25A929-08CA-4163-8806-82BEAB46D993}" type="pres">
      <dgm:prSet presAssocID="{1D0AA66D-DDDE-425C-85A0-DEE4C0244770}" presName="composite" presStyleCnt="0"/>
      <dgm:spPr/>
    </dgm:pt>
    <dgm:pt modelId="{C8F8A0E0-6EE4-4DD0-A8D3-33C0F11731DA}" type="pres">
      <dgm:prSet presAssocID="{1D0AA66D-DDDE-425C-85A0-DEE4C0244770}" presName="parTx" presStyleLbl="alignNode1" presStyleIdx="1" presStyleCnt="2">
        <dgm:presLayoutVars>
          <dgm:chMax val="0"/>
          <dgm:chPref val="0"/>
          <dgm:bulletEnabled val="1"/>
        </dgm:presLayoutVars>
      </dgm:prSet>
      <dgm:spPr/>
      <dgm:t>
        <a:bodyPr/>
        <a:lstStyle/>
        <a:p>
          <a:endParaRPr lang="en-US"/>
        </a:p>
      </dgm:t>
    </dgm:pt>
    <dgm:pt modelId="{11B5C5EF-F0DE-4960-9BB6-8F7A04464D66}" type="pres">
      <dgm:prSet presAssocID="{1D0AA66D-DDDE-425C-85A0-DEE4C0244770}" presName="desTx" presStyleLbl="alignAccFollowNode1" presStyleIdx="1" presStyleCnt="2">
        <dgm:presLayoutVars>
          <dgm:bulletEnabled val="1"/>
        </dgm:presLayoutVars>
      </dgm:prSet>
      <dgm:spPr/>
      <dgm:t>
        <a:bodyPr/>
        <a:lstStyle/>
        <a:p>
          <a:endParaRPr lang="zh-CN" altLang="en-US"/>
        </a:p>
      </dgm:t>
    </dgm:pt>
  </dgm:ptLst>
  <dgm:cxnLst>
    <dgm:cxn modelId="{EED81765-10CD-4A47-B9EC-8F7094B2DE6C}" type="presOf" srcId="{A3CD4358-CF63-4B4A-8CC8-6D6E164B2496}" destId="{5D54F27C-AE21-42C0-9806-48DBD478DF3A}" srcOrd="0" destOrd="1" presId="urn:microsoft.com/office/officeart/2005/8/layout/hList1"/>
    <dgm:cxn modelId="{04B00BAE-E822-431C-AEED-C8D44E970C28}" type="presOf" srcId="{1D0AA66D-DDDE-425C-85A0-DEE4C0244770}" destId="{C8F8A0E0-6EE4-4DD0-A8D3-33C0F11731DA}" srcOrd="0" destOrd="0" presId="urn:microsoft.com/office/officeart/2005/8/layout/hList1"/>
    <dgm:cxn modelId="{7DC2905A-6109-40BE-9A62-508E38D5588F}" srcId="{1D0AA66D-DDDE-425C-85A0-DEE4C0244770}" destId="{60F9D4EE-8857-494D-8C56-519BD5C6576B}" srcOrd="0" destOrd="0" parTransId="{B296D038-5E13-4CCD-8C1D-89C55F4A7455}" sibTransId="{9731578E-7395-4B1C-AF5C-2FB6B6732D69}"/>
    <dgm:cxn modelId="{DFBF8FC6-EFEF-4A62-B7F0-F07B4943A50C}" type="presOf" srcId="{349376AB-324B-45C9-99CB-02C85FABA9A2}" destId="{20C17BFE-A434-4500-B1A5-76F5459F2EA5}" srcOrd="0" destOrd="0" presId="urn:microsoft.com/office/officeart/2005/8/layout/hList1"/>
    <dgm:cxn modelId="{6D649507-EF31-4CAA-918E-A8D5B576EE6C}" srcId="{3EF6307F-1ABA-479D-80CB-9611113AA10C}" destId="{349376AB-324B-45C9-99CB-02C85FABA9A2}" srcOrd="0" destOrd="0" parTransId="{56B0B47B-9AB6-4734-88B8-E7D3F47372E3}" sibTransId="{FD25DC2C-106E-434C-B677-0600D45A5876}"/>
    <dgm:cxn modelId="{2FDB7838-3482-4F0F-9779-EC68C1317131}" type="presOf" srcId="{3EF6307F-1ABA-479D-80CB-9611113AA10C}" destId="{D6703320-CC5C-42D3-A87A-D604F16D0E0F}" srcOrd="0" destOrd="0" presId="urn:microsoft.com/office/officeart/2005/8/layout/hList1"/>
    <dgm:cxn modelId="{176240EE-487C-4034-837A-80D0445C8343}" type="presOf" srcId="{B5455800-6872-4B2C-B0DB-D025AFE91CAD}" destId="{11B5C5EF-F0DE-4960-9BB6-8F7A04464D66}" srcOrd="0" destOrd="1" presId="urn:microsoft.com/office/officeart/2005/8/layout/hList1"/>
    <dgm:cxn modelId="{EC5C8F68-C050-4BAA-AA06-1D78E5B3B2ED}" srcId="{3EF6307F-1ABA-479D-80CB-9611113AA10C}" destId="{1D0AA66D-DDDE-425C-85A0-DEE4C0244770}" srcOrd="1" destOrd="0" parTransId="{D2AFBE34-5DAC-4B50-9A4B-4B83AE0277C2}" sibTransId="{86711959-935A-4803-8113-DEB99957C2FB}"/>
    <dgm:cxn modelId="{3582EADB-58EC-4065-85E3-54A6251703FC}" type="presOf" srcId="{BE973DB4-E641-465E-B095-FA0BBF005F0B}" destId="{5D54F27C-AE21-42C0-9806-48DBD478DF3A}" srcOrd="0" destOrd="0" presId="urn:microsoft.com/office/officeart/2005/8/layout/hList1"/>
    <dgm:cxn modelId="{34FAFD1E-6C30-4015-A514-A7C31CA99C80}" srcId="{349376AB-324B-45C9-99CB-02C85FABA9A2}" destId="{BE973DB4-E641-465E-B095-FA0BBF005F0B}" srcOrd="0" destOrd="0" parTransId="{17247987-E0D8-4CD0-847E-B5C2ABE4DD9D}" sibTransId="{7E22015B-8212-4BFA-A741-1A06ED4ECB40}"/>
    <dgm:cxn modelId="{98184B2F-7C7F-49EC-B95F-AD4D04F00C0D}" type="presOf" srcId="{60F9D4EE-8857-494D-8C56-519BD5C6576B}" destId="{11B5C5EF-F0DE-4960-9BB6-8F7A04464D66}" srcOrd="0" destOrd="0" presId="urn:microsoft.com/office/officeart/2005/8/layout/hList1"/>
    <dgm:cxn modelId="{F4128518-124C-4342-A997-07C4C5DAF369}" srcId="{1D0AA66D-DDDE-425C-85A0-DEE4C0244770}" destId="{BC22C90E-1395-4CBC-94B3-25B3A62CA495}" srcOrd="2" destOrd="0" parTransId="{55D5EDB9-3752-439F-BD65-56FF3D45334E}" sibTransId="{035E5260-A874-4063-B6ED-74BC0BC3110B}"/>
    <dgm:cxn modelId="{A81E0CCA-63EC-4404-9F08-EDA26A4E750C}" srcId="{1D0AA66D-DDDE-425C-85A0-DEE4C0244770}" destId="{B5455800-6872-4B2C-B0DB-D025AFE91CAD}" srcOrd="1" destOrd="0" parTransId="{AD2968CF-9271-47D2-939C-5D24C64F9727}" sibTransId="{42DA0496-99C6-4879-A057-4A890C2B6FDA}"/>
    <dgm:cxn modelId="{B7842406-22EB-4A37-8612-616D9E0BB9C9}" type="presOf" srcId="{BC22C90E-1395-4CBC-94B3-25B3A62CA495}" destId="{11B5C5EF-F0DE-4960-9BB6-8F7A04464D66}" srcOrd="0" destOrd="2" presId="urn:microsoft.com/office/officeart/2005/8/layout/hList1"/>
    <dgm:cxn modelId="{50BA8618-FCE9-420F-8E0E-EFB355EECE6A}" srcId="{349376AB-324B-45C9-99CB-02C85FABA9A2}" destId="{A3CD4358-CF63-4B4A-8CC8-6D6E164B2496}" srcOrd="1" destOrd="0" parTransId="{4D35DE57-1380-41DA-A582-7D37E08A5384}" sibTransId="{04FDBC9A-6BAD-4A0D-9043-F1418833D840}"/>
    <dgm:cxn modelId="{77CE5B39-7F09-4AD2-BB1F-3C1B1F2071BD}" type="presParOf" srcId="{D6703320-CC5C-42D3-A87A-D604F16D0E0F}" destId="{F29ED584-FE88-4329-868A-5F5A70248727}" srcOrd="0" destOrd="0" presId="urn:microsoft.com/office/officeart/2005/8/layout/hList1"/>
    <dgm:cxn modelId="{FEA5DFBC-7DFB-4C93-A064-F87E0588C938}" type="presParOf" srcId="{F29ED584-FE88-4329-868A-5F5A70248727}" destId="{20C17BFE-A434-4500-B1A5-76F5459F2EA5}" srcOrd="0" destOrd="0" presId="urn:microsoft.com/office/officeart/2005/8/layout/hList1"/>
    <dgm:cxn modelId="{8412E080-146D-4B6A-95A5-7E985B4E7675}" type="presParOf" srcId="{F29ED584-FE88-4329-868A-5F5A70248727}" destId="{5D54F27C-AE21-42C0-9806-48DBD478DF3A}" srcOrd="1" destOrd="0" presId="urn:microsoft.com/office/officeart/2005/8/layout/hList1"/>
    <dgm:cxn modelId="{54F45FF9-8A40-4E44-9034-C21BD73CE204}" type="presParOf" srcId="{D6703320-CC5C-42D3-A87A-D604F16D0E0F}" destId="{12C7CBD2-E558-4F28-B6C6-F02037406FB2}" srcOrd="1" destOrd="0" presId="urn:microsoft.com/office/officeart/2005/8/layout/hList1"/>
    <dgm:cxn modelId="{D9D3DDBF-F3C8-45B2-AE20-35AF865DEAA5}" type="presParOf" srcId="{D6703320-CC5C-42D3-A87A-D604F16D0E0F}" destId="{CB25A929-08CA-4163-8806-82BEAB46D993}" srcOrd="2" destOrd="0" presId="urn:microsoft.com/office/officeart/2005/8/layout/hList1"/>
    <dgm:cxn modelId="{BBACBC3D-8FD1-419E-A91B-AD473C8A4E41}" type="presParOf" srcId="{CB25A929-08CA-4163-8806-82BEAB46D993}" destId="{C8F8A0E0-6EE4-4DD0-A8D3-33C0F11731DA}" srcOrd="0" destOrd="0" presId="urn:microsoft.com/office/officeart/2005/8/layout/hList1"/>
    <dgm:cxn modelId="{EFB135FE-014A-470D-808E-CEF8D9F0A553}" type="presParOf" srcId="{CB25A929-08CA-4163-8806-82BEAB46D993}" destId="{11B5C5EF-F0DE-4960-9BB6-8F7A04464D66}"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231AC7-5DD2-4458-AB3B-96BF517C3EEC}">
      <dsp:nvSpPr>
        <dsp:cNvPr id="0" name=""/>
        <dsp:cNvSpPr/>
      </dsp:nvSpPr>
      <dsp:spPr>
        <a:xfrm>
          <a:off x="6404" y="882090"/>
          <a:ext cx="4173728" cy="4910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3B8F61-FD93-4DCA-B671-7BD502EE37DE}">
      <dsp:nvSpPr>
        <dsp:cNvPr id="0" name=""/>
        <dsp:cNvSpPr/>
      </dsp:nvSpPr>
      <dsp:spPr>
        <a:xfrm>
          <a:off x="6404" y="1066500"/>
          <a:ext cx="306617" cy="30661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6F918C-C76F-48EB-B46F-B06B38CE20BF}">
      <dsp:nvSpPr>
        <dsp:cNvPr id="0" name=""/>
        <dsp:cNvSpPr/>
      </dsp:nvSpPr>
      <dsp:spPr>
        <a:xfrm>
          <a:off x="6404" y="0"/>
          <a:ext cx="4173728" cy="882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altLang="zh-CN" sz="2800" kern="1200" dirty="0" smtClean="0"/>
            <a:t>Herodotus</a:t>
          </a:r>
          <a:endParaRPr lang="zh-CN" altLang="en-US" sz="2800" kern="1200" dirty="0"/>
        </a:p>
      </dsp:txBody>
      <dsp:txXfrm>
        <a:off x="6404" y="0"/>
        <a:ext cx="4173728" cy="882090"/>
      </dsp:txXfrm>
    </dsp:sp>
    <dsp:sp modelId="{BD75480D-4AC4-4062-9ADE-B168116750DC}">
      <dsp:nvSpPr>
        <dsp:cNvPr id="0" name=""/>
        <dsp:cNvSpPr/>
      </dsp:nvSpPr>
      <dsp:spPr>
        <a:xfrm>
          <a:off x="6404" y="1781215"/>
          <a:ext cx="306609" cy="3066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886121-BD63-4798-A38B-C5216D757DC1}">
      <dsp:nvSpPr>
        <dsp:cNvPr id="0" name=""/>
        <dsp:cNvSpPr/>
      </dsp:nvSpPr>
      <dsp:spPr>
        <a:xfrm>
          <a:off x="298565" y="1577166"/>
          <a:ext cx="3881567" cy="714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altLang="zh-CN" sz="2000" kern="1200" dirty="0" smtClean="0"/>
            <a:t>Inspired by a yearning to know why.</a:t>
          </a:r>
          <a:endParaRPr lang="zh-CN" altLang="en-US" sz="2000" kern="1200" dirty="0"/>
        </a:p>
      </dsp:txBody>
      <dsp:txXfrm>
        <a:off x="298565" y="1577166"/>
        <a:ext cx="3881567" cy="714707"/>
      </dsp:txXfrm>
    </dsp:sp>
    <dsp:sp modelId="{6CDF4174-933A-4245-9C40-54FCFB3C2532}">
      <dsp:nvSpPr>
        <dsp:cNvPr id="0" name=""/>
        <dsp:cNvSpPr/>
      </dsp:nvSpPr>
      <dsp:spPr>
        <a:xfrm>
          <a:off x="6404" y="2495923"/>
          <a:ext cx="306609" cy="3066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856F02-A883-4D95-B6D8-89137DE36A4F}">
      <dsp:nvSpPr>
        <dsp:cNvPr id="0" name=""/>
        <dsp:cNvSpPr/>
      </dsp:nvSpPr>
      <dsp:spPr>
        <a:xfrm>
          <a:off x="295033" y="2373129"/>
          <a:ext cx="3881567" cy="714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altLang="zh-CN" sz="2000" kern="1200" dirty="0" smtClean="0"/>
            <a:t>Appealing to social, cultural, and political differences to explain the conflicts. </a:t>
          </a:r>
          <a:endParaRPr lang="zh-CN" altLang="en-US" sz="2000" kern="1200" dirty="0"/>
        </a:p>
      </dsp:txBody>
      <dsp:txXfrm>
        <a:off x="295033" y="2373129"/>
        <a:ext cx="3881567" cy="714707"/>
      </dsp:txXfrm>
    </dsp:sp>
    <dsp:sp modelId="{8716761A-95D6-4002-A582-FE1482F6A781}">
      <dsp:nvSpPr>
        <dsp:cNvPr id="0" name=""/>
        <dsp:cNvSpPr/>
      </dsp:nvSpPr>
      <dsp:spPr>
        <a:xfrm>
          <a:off x="4388819" y="882090"/>
          <a:ext cx="4173728" cy="49102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F9009-B4FE-4F3D-8450-133B823298B6}">
      <dsp:nvSpPr>
        <dsp:cNvPr id="0" name=""/>
        <dsp:cNvSpPr/>
      </dsp:nvSpPr>
      <dsp:spPr>
        <a:xfrm>
          <a:off x="4388819" y="1066500"/>
          <a:ext cx="306617" cy="30661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352932-EC5A-4BDC-95F1-C3A6C15BEC12}">
      <dsp:nvSpPr>
        <dsp:cNvPr id="0" name=""/>
        <dsp:cNvSpPr/>
      </dsp:nvSpPr>
      <dsp:spPr>
        <a:xfrm>
          <a:off x="4388819" y="0"/>
          <a:ext cx="4173728" cy="882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35560" rIns="53340" bIns="35560" numCol="1" spcCol="1270" anchor="ctr" anchorCtr="0">
          <a:noAutofit/>
        </a:bodyPr>
        <a:lstStyle/>
        <a:p>
          <a:pPr lvl="0" algn="l" defTabSz="1244600">
            <a:lnSpc>
              <a:spcPct val="90000"/>
            </a:lnSpc>
            <a:spcBef>
              <a:spcPct val="0"/>
            </a:spcBef>
            <a:spcAft>
              <a:spcPct val="35000"/>
            </a:spcAft>
          </a:pPr>
          <a:r>
            <a:rPr lang="en-US" altLang="zh-CN" sz="2800" kern="1200" dirty="0" smtClean="0"/>
            <a:t>Homer</a:t>
          </a:r>
          <a:endParaRPr lang="zh-CN" altLang="en-US" sz="2800" kern="1200" dirty="0"/>
        </a:p>
      </dsp:txBody>
      <dsp:txXfrm>
        <a:off x="4388819" y="0"/>
        <a:ext cx="4173728" cy="882090"/>
      </dsp:txXfrm>
    </dsp:sp>
    <dsp:sp modelId="{F4A78B03-263D-48FE-9D4F-C4BBFEC34E8D}">
      <dsp:nvSpPr>
        <dsp:cNvPr id="0" name=""/>
        <dsp:cNvSpPr/>
      </dsp:nvSpPr>
      <dsp:spPr>
        <a:xfrm>
          <a:off x="4388819" y="1781215"/>
          <a:ext cx="306609" cy="3066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AA4B92-FF13-4525-A19F-0E46F55D523B}">
      <dsp:nvSpPr>
        <dsp:cNvPr id="0" name=""/>
        <dsp:cNvSpPr/>
      </dsp:nvSpPr>
      <dsp:spPr>
        <a:xfrm>
          <a:off x="4680980" y="1577166"/>
          <a:ext cx="3881567" cy="714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altLang="zh-CN" sz="2000" kern="1200" dirty="0" smtClean="0"/>
            <a:t>Inspired by Muses or Gods.</a:t>
          </a:r>
          <a:endParaRPr lang="zh-CN" altLang="en-US" sz="2000" kern="1200" dirty="0"/>
        </a:p>
      </dsp:txBody>
      <dsp:txXfrm>
        <a:off x="4680980" y="1577166"/>
        <a:ext cx="3881567" cy="714707"/>
      </dsp:txXfrm>
    </dsp:sp>
    <dsp:sp modelId="{6B8BBE8F-7494-4D4E-BF66-8073962D7E70}">
      <dsp:nvSpPr>
        <dsp:cNvPr id="0" name=""/>
        <dsp:cNvSpPr/>
      </dsp:nvSpPr>
      <dsp:spPr>
        <a:xfrm>
          <a:off x="4388819" y="2495923"/>
          <a:ext cx="306609" cy="306609"/>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B4AE5B-1866-44D4-9F2C-FD8A5CAF42B3}">
      <dsp:nvSpPr>
        <dsp:cNvPr id="0" name=""/>
        <dsp:cNvSpPr/>
      </dsp:nvSpPr>
      <dsp:spPr>
        <a:xfrm>
          <a:off x="4680980" y="2291874"/>
          <a:ext cx="3881567" cy="7147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l" defTabSz="889000">
            <a:lnSpc>
              <a:spcPct val="90000"/>
            </a:lnSpc>
            <a:spcBef>
              <a:spcPct val="0"/>
            </a:spcBef>
            <a:spcAft>
              <a:spcPct val="35000"/>
            </a:spcAft>
          </a:pPr>
          <a:r>
            <a:rPr lang="en-US" altLang="zh-CN" sz="2000" kern="1200" dirty="0" smtClean="0"/>
            <a:t>Appealing to divine will to explain the events.</a:t>
          </a:r>
          <a:endParaRPr lang="zh-CN" altLang="en-US" sz="2000" kern="1200" dirty="0"/>
        </a:p>
      </dsp:txBody>
      <dsp:txXfrm>
        <a:off x="4680980" y="2291874"/>
        <a:ext cx="3881567" cy="7147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CB0BE-8CDD-46AE-8C6D-C83E8C8E4E01}">
      <dsp:nvSpPr>
        <dsp:cNvPr id="0" name=""/>
        <dsp:cNvSpPr/>
      </dsp:nvSpPr>
      <dsp:spPr>
        <a:xfrm>
          <a:off x="0" y="0"/>
          <a:ext cx="8218487" cy="787074"/>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altLang="zh-CN" sz="20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associates the Egyptians’ customs with their climate</a:t>
          </a:r>
          <a:endParaRPr lang="zh-CN" altLang="en-US" sz="20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38422" y="38422"/>
        <a:ext cx="8141643" cy="710230"/>
      </dsp:txXfrm>
    </dsp:sp>
    <dsp:sp modelId="{F3A04D4D-175D-4031-A6C5-8BED8ECC27BE}">
      <dsp:nvSpPr>
        <dsp:cNvPr id="0" name=""/>
        <dsp:cNvSpPr/>
      </dsp:nvSpPr>
      <dsp:spPr>
        <a:xfrm>
          <a:off x="0" y="935628"/>
          <a:ext cx="8218487" cy="14464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93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altLang="zh-CN" sz="2000" kern="1200" dirty="0" smtClean="0"/>
            <a:t>Their river shows a nature different from other rivers.</a:t>
          </a:r>
          <a:endParaRPr lang="zh-CN" altLang="en-US" sz="2000" kern="1200" dirty="0"/>
        </a:p>
        <a:p>
          <a:pPr marL="228600" lvl="1" indent="-228600" algn="l" defTabSz="889000">
            <a:lnSpc>
              <a:spcPct val="90000"/>
            </a:lnSpc>
            <a:spcBef>
              <a:spcPct val="0"/>
            </a:spcBef>
            <a:spcAft>
              <a:spcPct val="20000"/>
            </a:spcAft>
            <a:buChar char="••"/>
          </a:pPr>
          <a:r>
            <a:rPr lang="en-US" altLang="zh-CN" sz="2000" kern="1200" dirty="0" smtClean="0"/>
            <a:t>Correspondingly their customs are opposite: </a:t>
          </a:r>
          <a:r>
            <a:rPr lang="en-US" sz="2000" b="0" i="1" kern="1200" dirty="0" smtClean="0"/>
            <a:t>the women frequent the market and carry on trade, while the men remain at home and weave; they ease themselves in their houses and they eat in the streets</a:t>
          </a:r>
          <a:r>
            <a:rPr lang="en-US" sz="2000" b="0" i="0" kern="1200" dirty="0" smtClean="0"/>
            <a:t>.</a:t>
          </a:r>
          <a:endParaRPr lang="zh-CN" altLang="en-US" sz="2000" kern="1200" dirty="0"/>
        </a:p>
      </dsp:txBody>
      <dsp:txXfrm>
        <a:off x="0" y="935628"/>
        <a:ext cx="8218487" cy="1446412"/>
      </dsp:txXfrm>
    </dsp:sp>
    <dsp:sp modelId="{02CDAC6B-EC04-484A-8D19-51BDB122A9B4}">
      <dsp:nvSpPr>
        <dsp:cNvPr id="0" name=""/>
        <dsp:cNvSpPr/>
      </dsp:nvSpPr>
      <dsp:spPr>
        <a:xfrm>
          <a:off x="0" y="2735835"/>
          <a:ext cx="8218487" cy="848669"/>
        </a:xfrm>
        <a:prstGeom prst="roundRect">
          <a:avLst/>
        </a:prstGeom>
        <a:solidFill>
          <a:schemeClr val="accent5"/>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altLang="zh-CN" sz="20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 relies on a general principle about the natural environment and the human response to it.</a:t>
          </a:r>
          <a:endParaRPr lang="zh-CN" altLang="en-US" sz="20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dsp:txBody>
      <dsp:txXfrm>
        <a:off x="41429" y="2777264"/>
        <a:ext cx="8135629" cy="765811"/>
      </dsp:txXfrm>
    </dsp:sp>
    <dsp:sp modelId="{1CBDCE94-2AFA-4456-AD91-388F595F8DCC}">
      <dsp:nvSpPr>
        <dsp:cNvPr id="0" name=""/>
        <dsp:cNvSpPr/>
      </dsp:nvSpPr>
      <dsp:spPr>
        <a:xfrm>
          <a:off x="0" y="3743944"/>
          <a:ext cx="8218487"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093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altLang="zh-CN" sz="2000" kern="1200" dirty="0" smtClean="0"/>
            <a:t>Cyrus, the founder of the Persian royal house, decided to keep the Persians in rough country, not to migrate to a fertile plain.</a:t>
          </a:r>
          <a:endParaRPr lang="zh-CN" altLang="en-US" sz="2000" kern="1200" dirty="0"/>
        </a:p>
        <a:p>
          <a:pPr marL="228600" lvl="1" indent="-228600" algn="l" defTabSz="889000">
            <a:lnSpc>
              <a:spcPct val="90000"/>
            </a:lnSpc>
            <a:spcBef>
              <a:spcPct val="0"/>
            </a:spcBef>
            <a:spcAft>
              <a:spcPct val="20000"/>
            </a:spcAft>
            <a:buChar char="••"/>
          </a:pPr>
          <a:r>
            <a:rPr lang="en-US" altLang="zh-CN" sz="2000" kern="1200" dirty="0" smtClean="0"/>
            <a:t>Soft country produces soft men.</a:t>
          </a:r>
          <a:endParaRPr lang="zh-CN" altLang="en-US" sz="2000" kern="1200" dirty="0"/>
        </a:p>
      </dsp:txBody>
      <dsp:txXfrm>
        <a:off x="0" y="3743944"/>
        <a:ext cx="8218487" cy="1076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C3CA2-72FF-4F76-A8AE-919D194D6C93}">
      <dsp:nvSpPr>
        <dsp:cNvPr id="0" name=""/>
        <dsp:cNvSpPr/>
      </dsp:nvSpPr>
      <dsp:spPr>
        <a:xfrm>
          <a:off x="2362" y="64735"/>
          <a:ext cx="2303693" cy="6947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CN" sz="2000" b="1" kern="1200" dirty="0" smtClean="0"/>
            <a:t>Mesopotamian &amp; Egyptian</a:t>
          </a:r>
          <a:endParaRPr lang="zh-CN" altLang="en-US" sz="2000" kern="1200" dirty="0"/>
        </a:p>
      </dsp:txBody>
      <dsp:txXfrm>
        <a:off x="2362" y="64735"/>
        <a:ext cx="2303693" cy="694757"/>
      </dsp:txXfrm>
    </dsp:sp>
    <dsp:sp modelId="{2C72B5FF-BA91-48EE-BAED-CAAA6270274C}">
      <dsp:nvSpPr>
        <dsp:cNvPr id="0" name=""/>
        <dsp:cNvSpPr/>
      </dsp:nvSpPr>
      <dsp:spPr>
        <a:xfrm>
          <a:off x="2362" y="759493"/>
          <a:ext cx="2303693" cy="32082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zh-CN" sz="2000" b="1" kern="1200" dirty="0" smtClean="0"/>
            <a:t>limited surgery and a few useful drugs</a:t>
          </a:r>
          <a:endParaRPr lang="zh-CN" altLang="en-US" sz="2000" kern="1200" dirty="0"/>
        </a:p>
        <a:p>
          <a:pPr marL="228600" lvl="1" indent="-228600" algn="l" defTabSz="889000">
            <a:lnSpc>
              <a:spcPct val="90000"/>
            </a:lnSpc>
            <a:spcBef>
              <a:spcPct val="0"/>
            </a:spcBef>
            <a:spcAft>
              <a:spcPct val="15000"/>
            </a:spcAft>
            <a:buChar char="••"/>
          </a:pPr>
          <a:r>
            <a:rPr lang="en-US" altLang="zh-CN" sz="2000" b="1" kern="1200" dirty="0" smtClean="0"/>
            <a:t>evil outside forces cause diseases</a:t>
          </a:r>
          <a:r>
            <a:rPr lang="en-US" altLang="zh-CN" sz="2000" kern="1200" dirty="0" smtClean="0"/>
            <a:t> </a:t>
          </a:r>
          <a:endParaRPr lang="zh-CN" altLang="en-US" sz="2000" kern="1200" dirty="0"/>
        </a:p>
        <a:p>
          <a:pPr marL="228600" lvl="1" indent="-228600" algn="l" defTabSz="889000">
            <a:lnSpc>
              <a:spcPct val="90000"/>
            </a:lnSpc>
            <a:spcBef>
              <a:spcPct val="0"/>
            </a:spcBef>
            <a:spcAft>
              <a:spcPct val="15000"/>
            </a:spcAft>
            <a:buChar char="••"/>
          </a:pPr>
          <a:r>
            <a:rPr lang="en-US" altLang="zh-CN" sz="2000" b="1" kern="1200" dirty="0" smtClean="0"/>
            <a:t>Doctors aimed to intercede with these evil forces outside.</a:t>
          </a:r>
          <a:endParaRPr lang="zh-CN" altLang="en-US" sz="2000" kern="1200" dirty="0"/>
        </a:p>
      </dsp:txBody>
      <dsp:txXfrm>
        <a:off x="2362" y="759493"/>
        <a:ext cx="2303693" cy="3208218"/>
      </dsp:txXfrm>
    </dsp:sp>
    <dsp:sp modelId="{F67F7774-E4E6-4487-B9CC-0CC5A8AEC88F}">
      <dsp:nvSpPr>
        <dsp:cNvPr id="0" name=""/>
        <dsp:cNvSpPr/>
      </dsp:nvSpPr>
      <dsp:spPr>
        <a:xfrm>
          <a:off x="2628573" y="64735"/>
          <a:ext cx="2303693" cy="6947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CN" sz="2000" b="1" kern="1200" dirty="0" smtClean="0"/>
            <a:t>Homer</a:t>
          </a:r>
          <a:endParaRPr lang="zh-CN" altLang="en-US" sz="2000" b="1" kern="1200" dirty="0"/>
        </a:p>
      </dsp:txBody>
      <dsp:txXfrm>
        <a:off x="2628573" y="64735"/>
        <a:ext cx="2303693" cy="694757"/>
      </dsp:txXfrm>
    </dsp:sp>
    <dsp:sp modelId="{38D2E7D7-C1AA-4DD9-A757-19E701D41230}">
      <dsp:nvSpPr>
        <dsp:cNvPr id="0" name=""/>
        <dsp:cNvSpPr/>
      </dsp:nvSpPr>
      <dsp:spPr>
        <a:xfrm>
          <a:off x="2628573" y="759493"/>
          <a:ext cx="2303693" cy="32082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zh-CN" sz="2000" b="1" kern="1200" dirty="0" smtClean="0">
              <a:ea typeface="宋体" charset="-122"/>
            </a:rPr>
            <a:t>He blamed diseases on divine intervention by the gods.</a:t>
          </a:r>
          <a:r>
            <a:rPr lang="en-US" altLang="zh-CN" sz="2000" kern="1200" dirty="0" smtClean="0">
              <a:ea typeface="宋体" charset="-122"/>
            </a:rPr>
            <a:t>  </a:t>
          </a:r>
          <a:endParaRPr lang="zh-CN" altLang="en-US" sz="2000" kern="1200" dirty="0"/>
        </a:p>
      </dsp:txBody>
      <dsp:txXfrm>
        <a:off x="2628573" y="759493"/>
        <a:ext cx="2303693" cy="3208218"/>
      </dsp:txXfrm>
    </dsp:sp>
    <dsp:sp modelId="{82D2F572-93EA-4243-984D-DB7215C1C6A1}">
      <dsp:nvSpPr>
        <dsp:cNvPr id="0" name=""/>
        <dsp:cNvSpPr/>
      </dsp:nvSpPr>
      <dsp:spPr>
        <a:xfrm>
          <a:off x="5254783" y="64735"/>
          <a:ext cx="2303693" cy="69475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altLang="zh-CN" sz="2000" b="1" kern="1200" dirty="0" smtClean="0"/>
            <a:t>Naturalist physicians</a:t>
          </a:r>
          <a:endParaRPr lang="zh-CN" altLang="en-US" sz="2000" b="1" kern="1200" dirty="0"/>
        </a:p>
      </dsp:txBody>
      <dsp:txXfrm>
        <a:off x="5254783" y="64735"/>
        <a:ext cx="2303693" cy="694757"/>
      </dsp:txXfrm>
    </dsp:sp>
    <dsp:sp modelId="{23E77602-1854-47BC-B178-45A37ECE6CC8}">
      <dsp:nvSpPr>
        <dsp:cNvPr id="0" name=""/>
        <dsp:cNvSpPr/>
      </dsp:nvSpPr>
      <dsp:spPr>
        <a:xfrm>
          <a:off x="5254783" y="759493"/>
          <a:ext cx="2303693" cy="3208218"/>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altLang="zh-CN" sz="2000" b="1" kern="1200" dirty="0" smtClean="0"/>
            <a:t>Diseases are caused by the lack of the balance of basic elements of bodies.</a:t>
          </a:r>
          <a:endParaRPr lang="zh-CN" altLang="en-US" sz="2000" b="1" kern="1200" dirty="0"/>
        </a:p>
        <a:p>
          <a:pPr marL="228600" lvl="1" indent="-228600" algn="l" defTabSz="889000">
            <a:lnSpc>
              <a:spcPct val="90000"/>
            </a:lnSpc>
            <a:spcBef>
              <a:spcPct val="0"/>
            </a:spcBef>
            <a:spcAft>
              <a:spcPct val="15000"/>
            </a:spcAft>
            <a:buChar char="••"/>
          </a:pPr>
          <a:r>
            <a:rPr lang="en-US" altLang="zh-CN" sz="2000" b="1" kern="1200" dirty="0" smtClean="0"/>
            <a:t>Doctors aimed to find the general laws that cure the disease.</a:t>
          </a:r>
          <a:endParaRPr lang="zh-CN" altLang="en-US" sz="2000" b="1" kern="1200" dirty="0"/>
        </a:p>
      </dsp:txBody>
      <dsp:txXfrm>
        <a:off x="5254783" y="759493"/>
        <a:ext cx="2303693" cy="32082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2C88D5-38EC-48E2-8FC3-7FF981B70E3B}" type="datetimeFigureOut">
              <a:rPr lang="en-US" smtClean="0"/>
              <a:pPr/>
              <a:t>11/18/2013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D42C6-BEF7-441B-A237-DF9FE57B00EC}" type="slidenum">
              <a:rPr lang="en-US" smtClean="0"/>
              <a:pPr/>
              <a:t>‹#›</a:t>
            </a:fld>
            <a:endParaRPr lang="en-US"/>
          </a:p>
        </p:txBody>
      </p:sp>
    </p:spTree>
    <p:extLst>
      <p:ext uri="{BB962C8B-B14F-4D97-AF65-F5344CB8AC3E}">
        <p14:creationId xmlns:p14="http://schemas.microsoft.com/office/powerpoint/2010/main" val="12282340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F4D42C6-BEF7-441B-A237-DF9FE57B00EC}" type="slidenum">
              <a:rPr lang="en-US" smtClean="0"/>
              <a:pPr/>
              <a:t>1</a:t>
            </a:fld>
            <a:endParaRPr lang="en-US"/>
          </a:p>
        </p:txBody>
      </p:sp>
    </p:spTree>
    <p:extLst>
      <p:ext uri="{BB962C8B-B14F-4D97-AF65-F5344CB8AC3E}">
        <p14:creationId xmlns:p14="http://schemas.microsoft.com/office/powerpoint/2010/main" val="539610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10</a:t>
            </a:fld>
            <a:endParaRPr lang="zh-CN" altLang="en-US"/>
          </a:p>
        </p:txBody>
      </p:sp>
    </p:spTree>
    <p:extLst>
      <p:ext uri="{BB962C8B-B14F-4D97-AF65-F5344CB8AC3E}">
        <p14:creationId xmlns:p14="http://schemas.microsoft.com/office/powerpoint/2010/main" val="3996482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11</a:t>
            </a:fld>
            <a:endParaRPr lang="zh-CN" altLang="en-US"/>
          </a:p>
        </p:txBody>
      </p:sp>
    </p:spTree>
    <p:extLst>
      <p:ext uri="{BB962C8B-B14F-4D97-AF65-F5344CB8AC3E}">
        <p14:creationId xmlns:p14="http://schemas.microsoft.com/office/powerpoint/2010/main" val="2778661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12</a:t>
            </a:fld>
            <a:endParaRPr lang="zh-CN" altLang="en-US"/>
          </a:p>
        </p:txBody>
      </p:sp>
    </p:spTree>
    <p:extLst>
      <p:ext uri="{BB962C8B-B14F-4D97-AF65-F5344CB8AC3E}">
        <p14:creationId xmlns:p14="http://schemas.microsoft.com/office/powerpoint/2010/main" val="2550131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13</a:t>
            </a:fld>
            <a:endParaRPr lang="zh-CN" altLang="en-US"/>
          </a:p>
        </p:txBody>
      </p:sp>
    </p:spTree>
    <p:extLst>
      <p:ext uri="{BB962C8B-B14F-4D97-AF65-F5344CB8AC3E}">
        <p14:creationId xmlns:p14="http://schemas.microsoft.com/office/powerpoint/2010/main" val="41617737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14</a:t>
            </a:fld>
            <a:endParaRPr lang="zh-CN" altLang="en-US"/>
          </a:p>
        </p:txBody>
      </p:sp>
    </p:spTree>
    <p:extLst>
      <p:ext uri="{BB962C8B-B14F-4D97-AF65-F5344CB8AC3E}">
        <p14:creationId xmlns:p14="http://schemas.microsoft.com/office/powerpoint/2010/main" val="99973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15</a:t>
            </a:fld>
            <a:endParaRPr lang="zh-CN" altLang="en-US"/>
          </a:p>
        </p:txBody>
      </p:sp>
    </p:spTree>
    <p:extLst>
      <p:ext uri="{BB962C8B-B14F-4D97-AF65-F5344CB8AC3E}">
        <p14:creationId xmlns:p14="http://schemas.microsoft.com/office/powerpoint/2010/main" val="242783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41EB0A-9289-4E13-9328-252D37CE0803}" type="slidenum">
              <a:rPr lang="en-US" smtClean="0"/>
              <a:pPr/>
              <a:t>2</a:t>
            </a:fld>
            <a:endParaRPr lang="en-US"/>
          </a:p>
        </p:txBody>
      </p:sp>
    </p:spTree>
    <p:extLst>
      <p:ext uri="{BB962C8B-B14F-4D97-AF65-F5344CB8AC3E}">
        <p14:creationId xmlns:p14="http://schemas.microsoft.com/office/powerpoint/2010/main" val="1205514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3</a:t>
            </a:fld>
            <a:endParaRPr lang="zh-CN" altLang="en-US"/>
          </a:p>
        </p:txBody>
      </p:sp>
    </p:spTree>
    <p:extLst>
      <p:ext uri="{BB962C8B-B14F-4D97-AF65-F5344CB8AC3E}">
        <p14:creationId xmlns:p14="http://schemas.microsoft.com/office/powerpoint/2010/main" val="1815722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4</a:t>
            </a:fld>
            <a:endParaRPr lang="zh-CN" altLang="en-US"/>
          </a:p>
        </p:txBody>
      </p:sp>
    </p:spTree>
    <p:extLst>
      <p:ext uri="{BB962C8B-B14F-4D97-AF65-F5344CB8AC3E}">
        <p14:creationId xmlns:p14="http://schemas.microsoft.com/office/powerpoint/2010/main" val="982027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5</a:t>
            </a:fld>
            <a:endParaRPr lang="zh-CN" altLang="en-US"/>
          </a:p>
        </p:txBody>
      </p:sp>
    </p:spTree>
    <p:extLst>
      <p:ext uri="{BB962C8B-B14F-4D97-AF65-F5344CB8AC3E}">
        <p14:creationId xmlns:p14="http://schemas.microsoft.com/office/powerpoint/2010/main" val="1380324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6</a:t>
            </a:fld>
            <a:endParaRPr lang="zh-CN" altLang="en-US"/>
          </a:p>
        </p:txBody>
      </p:sp>
    </p:spTree>
    <p:extLst>
      <p:ext uri="{BB962C8B-B14F-4D97-AF65-F5344CB8AC3E}">
        <p14:creationId xmlns:p14="http://schemas.microsoft.com/office/powerpoint/2010/main" val="4251243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7</a:t>
            </a:fld>
            <a:endParaRPr lang="zh-CN" altLang="en-US"/>
          </a:p>
        </p:txBody>
      </p:sp>
    </p:spTree>
    <p:extLst>
      <p:ext uri="{BB962C8B-B14F-4D97-AF65-F5344CB8AC3E}">
        <p14:creationId xmlns:p14="http://schemas.microsoft.com/office/powerpoint/2010/main" val="1953583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8</a:t>
            </a:fld>
            <a:endParaRPr lang="zh-CN" altLang="en-US"/>
          </a:p>
        </p:txBody>
      </p:sp>
    </p:spTree>
    <p:extLst>
      <p:ext uri="{BB962C8B-B14F-4D97-AF65-F5344CB8AC3E}">
        <p14:creationId xmlns:p14="http://schemas.microsoft.com/office/powerpoint/2010/main" val="169011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A3792D-C38C-4797-B1F8-1A449A4629DD}" type="slidenum">
              <a:rPr lang="zh-CN" altLang="en-US" smtClean="0"/>
              <a:pPr/>
              <a:t>9</a:t>
            </a:fld>
            <a:endParaRPr lang="zh-CN" altLang="en-US"/>
          </a:p>
        </p:txBody>
      </p:sp>
    </p:spTree>
    <p:extLst>
      <p:ext uri="{BB962C8B-B14F-4D97-AF65-F5344CB8AC3E}">
        <p14:creationId xmlns:p14="http://schemas.microsoft.com/office/powerpoint/2010/main" val="20879484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3600"/>
            <a:ext cx="7772400" cy="1012825"/>
          </a:xfrm>
        </p:spPr>
        <p:txBody>
          <a:bodyPr/>
          <a:lstStyle>
            <a:lvl1pPr algn="l">
              <a:defRPr/>
            </a:lvl1pPr>
          </a:lstStyle>
          <a:p>
            <a:pPr lvl="0"/>
            <a:r>
              <a:rPr lang="en-US" altLang="zh-CN" noProof="0" smtClean="0"/>
              <a:t>Click to edit Master title style</a:t>
            </a:r>
            <a:endParaRPr lang="zh-CN" noProof="0" smtClean="0"/>
          </a:p>
        </p:txBody>
      </p:sp>
      <p:sp>
        <p:nvSpPr>
          <p:cNvPr id="2051" name="Rectangle 3"/>
          <p:cNvSpPr>
            <a:spLocks noGrp="1" noChangeArrowheads="1"/>
          </p:cNvSpPr>
          <p:nvPr>
            <p:ph type="subTitle" idx="1"/>
          </p:nvPr>
        </p:nvSpPr>
        <p:spPr>
          <a:xfrm>
            <a:off x="685800" y="3200400"/>
            <a:ext cx="6400800" cy="762000"/>
          </a:xfrm>
        </p:spPr>
        <p:txBody>
          <a:bodyPr/>
          <a:lstStyle>
            <a:lvl1pPr marL="0" indent="0">
              <a:buFontTx/>
              <a:buNone/>
              <a:defRPr/>
            </a:lvl1pPr>
          </a:lstStyle>
          <a:p>
            <a:pPr lvl="0"/>
            <a:r>
              <a:rPr lang="en-US" altLang="zh-CN" noProof="0" smtClean="0"/>
              <a:t>Click to edit Master subtitle style</a:t>
            </a:r>
            <a:endParaRPr lang="zh-CN" noProof="0" smtClean="0"/>
          </a:p>
        </p:txBody>
      </p:sp>
      <p:sp>
        <p:nvSpPr>
          <p:cNvPr id="2052" name="Rectangle 4"/>
          <p:cNvSpPr>
            <a:spLocks noGrp="1" noChangeArrowheads="1"/>
          </p:cNvSpPr>
          <p:nvPr>
            <p:ph type="dt" sz="half" idx="2"/>
          </p:nvPr>
        </p:nvSpPr>
        <p:spPr/>
        <p:txBody>
          <a:bodyPr/>
          <a:lstStyle>
            <a:lvl1pPr>
              <a:defRPr/>
            </a:lvl1pPr>
          </a:lstStyle>
          <a:p>
            <a:fld id="{79B120A6-9E2D-4480-A1CF-17F2327CB2B6}" type="datetimeFigureOut">
              <a:rPr lang="en-US" smtClean="0"/>
              <a:pPr/>
              <a:t>11/18/2013</a:t>
            </a:fld>
            <a:endParaRPr lang="en-US"/>
          </a:p>
        </p:txBody>
      </p:sp>
      <p:sp>
        <p:nvSpPr>
          <p:cNvPr id="2053" name="Rectangle 5"/>
          <p:cNvSpPr>
            <a:spLocks noGrp="1" noChangeArrowheads="1"/>
          </p:cNvSpPr>
          <p:nvPr>
            <p:ph type="ftr" sz="quarter" idx="3"/>
          </p:nvPr>
        </p:nvSpPr>
        <p:spPr/>
        <p:txBody>
          <a:bodyPr/>
          <a:lstStyle>
            <a:lvl1pPr>
              <a:defRPr/>
            </a:lvl1pPr>
          </a:lstStyle>
          <a:p>
            <a:endParaRPr lang="en-US"/>
          </a:p>
        </p:txBody>
      </p:sp>
      <p:sp>
        <p:nvSpPr>
          <p:cNvPr id="2054" name="Rectangle 6"/>
          <p:cNvSpPr>
            <a:spLocks noGrp="1" noChangeArrowheads="1"/>
          </p:cNvSpPr>
          <p:nvPr>
            <p:ph type="sldNum" sz="quarter" idx="4"/>
          </p:nvPr>
        </p:nvSpPr>
        <p:spPr/>
        <p:txBody>
          <a:bodyPr/>
          <a:lstStyle>
            <a:lvl1pPr>
              <a:defRPr/>
            </a:lvl1pPr>
          </a:lstStyle>
          <a:p>
            <a:fld id="{25B89860-29EB-4114-85FB-2A9643B03A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3729245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2609043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日期占位符 3"/>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40175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
        <p:nvSpPr>
          <p:cNvPr id="4" name="日期占位符 3"/>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263129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日期占位符 4"/>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119486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日期占位符 6"/>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3737185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mtClean="0"/>
              <a:t>Click to edit Master title style</a:t>
            </a:r>
            <a:endParaRPr lang="zh-CN" altLang="en-US"/>
          </a:p>
        </p:txBody>
      </p:sp>
      <p:sp>
        <p:nvSpPr>
          <p:cNvPr id="3" name="日期占位符 2"/>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1296574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3227110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2865943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日期占位符 4"/>
          <p:cNvSpPr>
            <a:spLocks noGrp="1"/>
          </p:cNvSpPr>
          <p:nvPr>
            <p:ph type="dt" sz="half" idx="10"/>
          </p:nvPr>
        </p:nvSpPr>
        <p:spPr/>
        <p:txBody>
          <a:bodyPr/>
          <a:lstStyle>
            <a:lvl1pPr>
              <a:defRPr/>
            </a:lvl1pPr>
          </a:lstStyle>
          <a:p>
            <a:fld id="{79B120A6-9E2D-4480-A1CF-17F2327CB2B6}" type="datetimeFigureOut">
              <a:rPr lang="en-US" smtClean="0"/>
              <a:pPr/>
              <a:t>11/18/2013</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25B89860-29EB-4114-85FB-2A9643B03A57}" type="slidenum">
              <a:rPr lang="en-US" smtClean="0"/>
              <a:pPr/>
              <a:t>‹#›</a:t>
            </a:fld>
            <a:endParaRPr lang="en-US"/>
          </a:p>
        </p:txBody>
      </p:sp>
    </p:spTree>
    <p:extLst>
      <p:ext uri="{BB962C8B-B14F-4D97-AF65-F5344CB8AC3E}">
        <p14:creationId xmlns:p14="http://schemas.microsoft.com/office/powerpoint/2010/main" val="3015555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79B120A6-9E2D-4480-A1CF-17F2327CB2B6}" type="datetimeFigureOut">
              <a:rPr lang="en-US" smtClean="0"/>
              <a:pPr/>
              <a:t>11/18/2013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5B89860-29EB-4114-85FB-2A9643B03A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黑体" pitchFamily="49" charset="-122"/>
        </a:defRPr>
      </a:lvl2pPr>
      <a:lvl3pPr algn="ctr" rtl="0" eaLnBrk="1" fontAlgn="base" hangingPunct="1">
        <a:spcBef>
          <a:spcPct val="0"/>
        </a:spcBef>
        <a:spcAft>
          <a:spcPct val="0"/>
        </a:spcAft>
        <a:defRPr sz="4400">
          <a:solidFill>
            <a:schemeClr val="tx2"/>
          </a:solidFill>
          <a:latin typeface="Arial" pitchFamily="34" charset="0"/>
          <a:ea typeface="黑体" pitchFamily="49" charset="-122"/>
        </a:defRPr>
      </a:lvl3pPr>
      <a:lvl4pPr algn="ctr" rtl="0" eaLnBrk="1" fontAlgn="base" hangingPunct="1">
        <a:spcBef>
          <a:spcPct val="0"/>
        </a:spcBef>
        <a:spcAft>
          <a:spcPct val="0"/>
        </a:spcAft>
        <a:defRPr sz="4400">
          <a:solidFill>
            <a:schemeClr val="tx2"/>
          </a:solidFill>
          <a:latin typeface="Arial" pitchFamily="34" charset="0"/>
          <a:ea typeface="黑体" pitchFamily="49" charset="-122"/>
        </a:defRPr>
      </a:lvl4pPr>
      <a:lvl5pPr algn="ctr" rtl="0" eaLnBrk="1" fontAlgn="base" hangingPunct="1">
        <a:spcBef>
          <a:spcPct val="0"/>
        </a:spcBef>
        <a:spcAft>
          <a:spcPct val="0"/>
        </a:spcAft>
        <a:defRPr sz="4400">
          <a:solidFill>
            <a:schemeClr val="tx2"/>
          </a:solidFill>
          <a:latin typeface="Arial" pitchFamily="34" charset="0"/>
          <a:ea typeface="黑体" pitchFamily="49" charset="-122"/>
        </a:defRPr>
      </a:lvl5pPr>
      <a:lvl6pPr marL="457200" algn="ctr" rtl="0" eaLnBrk="1" fontAlgn="base" hangingPunct="1">
        <a:spcBef>
          <a:spcPct val="0"/>
        </a:spcBef>
        <a:spcAft>
          <a:spcPct val="0"/>
        </a:spcAft>
        <a:defRPr sz="4400">
          <a:solidFill>
            <a:schemeClr val="tx2"/>
          </a:solidFill>
          <a:latin typeface="Arial" pitchFamily="34" charset="0"/>
          <a:ea typeface="黑体" pitchFamily="49" charset="-122"/>
        </a:defRPr>
      </a:lvl6pPr>
      <a:lvl7pPr marL="914400" algn="ctr" rtl="0" eaLnBrk="1" fontAlgn="base" hangingPunct="1">
        <a:spcBef>
          <a:spcPct val="0"/>
        </a:spcBef>
        <a:spcAft>
          <a:spcPct val="0"/>
        </a:spcAft>
        <a:defRPr sz="4400">
          <a:solidFill>
            <a:schemeClr val="tx2"/>
          </a:solidFill>
          <a:latin typeface="Arial" pitchFamily="34" charset="0"/>
          <a:ea typeface="黑体" pitchFamily="49" charset="-122"/>
        </a:defRPr>
      </a:lvl7pPr>
      <a:lvl8pPr marL="1371600" algn="ctr" rtl="0" eaLnBrk="1" fontAlgn="base" hangingPunct="1">
        <a:spcBef>
          <a:spcPct val="0"/>
        </a:spcBef>
        <a:spcAft>
          <a:spcPct val="0"/>
        </a:spcAft>
        <a:defRPr sz="4400">
          <a:solidFill>
            <a:schemeClr val="tx2"/>
          </a:solidFill>
          <a:latin typeface="Arial" pitchFamily="34" charset="0"/>
          <a:ea typeface="黑体" pitchFamily="49" charset="-122"/>
        </a:defRPr>
      </a:lvl8pPr>
      <a:lvl9pPr marL="1828800" algn="ctr" rtl="0" eaLnBrk="1" fontAlgn="base" hangingPunct="1">
        <a:spcBef>
          <a:spcPct val="0"/>
        </a:spcBef>
        <a:spcAft>
          <a:spcPct val="0"/>
        </a:spcAft>
        <a:defRPr sz="4400">
          <a:solidFill>
            <a:schemeClr val="tx2"/>
          </a:solidFill>
          <a:latin typeface="Arial" pitchFamily="34" charset="0"/>
          <a:ea typeface="黑体" pitchFamily="49"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gif"/><Relationship Id="rId7" Type="http://schemas.openxmlformats.org/officeDocument/2006/relationships/diagramColors" Target="../diagrams/colors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gif"/><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microsoft.com/office/2007/relationships/hdphoto" Target="NUL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smtClean="0"/>
              <a:t>Classical </a:t>
            </a:r>
            <a:r>
              <a:rPr lang="en-US" altLang="zh-CN" sz="3200" smtClean="0"/>
              <a:t>Western </a:t>
            </a:r>
            <a:r>
              <a:rPr lang="en-US" sz="3200" smtClean="0"/>
              <a:t>Thought</a:t>
            </a:r>
            <a:endParaRPr lang="en-US" sz="3200" dirty="0"/>
          </a:p>
        </p:txBody>
      </p:sp>
      <p:sp>
        <p:nvSpPr>
          <p:cNvPr id="3" name="Subtitle 2"/>
          <p:cNvSpPr>
            <a:spLocks noGrp="1"/>
          </p:cNvSpPr>
          <p:nvPr>
            <p:ph type="subTitle" idx="1"/>
          </p:nvPr>
        </p:nvSpPr>
        <p:spPr/>
        <p:txBody>
          <a:bodyPr/>
          <a:lstStyle/>
          <a:p>
            <a:r>
              <a:rPr lang="en-US" sz="2400" dirty="0"/>
              <a:t>6</a:t>
            </a:r>
            <a:r>
              <a:rPr lang="en-US" sz="2400" smtClean="0"/>
              <a:t>. </a:t>
            </a:r>
            <a:r>
              <a:rPr lang="en-US" sz="2400" dirty="0" smtClean="0"/>
              <a:t>Naturalist Study of History and Medicine</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20688"/>
            <a:ext cx="8229600" cy="1143000"/>
          </a:xfrm>
        </p:spPr>
        <p:txBody>
          <a:bodyPr/>
          <a:lstStyle/>
          <a:p>
            <a:pPr marL="342900" indent="-342900" algn="l">
              <a:buBlip>
                <a:blip r:embed="rId3"/>
              </a:buBlip>
            </a:pPr>
            <a:r>
              <a:rPr lang="en-US" altLang="zh-CN" sz="2400" dirty="0" smtClean="0"/>
              <a:t>Doctors are trying to find general laws about the constitution of the body.</a:t>
            </a:r>
            <a:endParaRPr lang="zh-CN" altLang="en-US" sz="2400" dirty="0"/>
          </a:p>
        </p:txBody>
      </p:sp>
      <p:sp>
        <p:nvSpPr>
          <p:cNvPr id="3" name="内容占位符 2"/>
          <p:cNvSpPr>
            <a:spLocks noGrp="1"/>
          </p:cNvSpPr>
          <p:nvPr>
            <p:ph idx="1"/>
          </p:nvPr>
        </p:nvSpPr>
        <p:spPr>
          <a:xfrm>
            <a:off x="467544" y="1844825"/>
            <a:ext cx="8208912" cy="3816424"/>
          </a:xfrm>
        </p:spPr>
        <p:txBody>
          <a:bodyPr/>
          <a:lstStyle/>
          <a:p>
            <a:pPr marL="0" indent="0">
              <a:lnSpc>
                <a:spcPct val="150000"/>
              </a:lnSpc>
              <a:buNone/>
            </a:pPr>
            <a:r>
              <a:rPr lang="en-US" altLang="zh-CN"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following were the circumstances of the diseases from which we made our diagnosis; we learnt from the common nature of all things and the special nature of each thing, from the disease, the patient, the treatment applied and the one applying it.</a:t>
            </a:r>
            <a:endParaRPr lang="zh-CN" alt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10</a:t>
            </a:fld>
            <a:endParaRPr lang="zh-CN" altLang="en-US"/>
          </a:p>
        </p:txBody>
      </p:sp>
    </p:spTree>
    <p:extLst>
      <p:ext uri="{BB962C8B-B14F-4D97-AF65-F5344CB8AC3E}">
        <p14:creationId xmlns:p14="http://schemas.microsoft.com/office/powerpoint/2010/main" val="3516292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342900" indent="-342900" algn="l">
              <a:buBlip>
                <a:blip r:embed="rId3"/>
              </a:buBlip>
            </a:pPr>
            <a:r>
              <a:rPr lang="en-US" altLang="zh-CN" sz="2400" dirty="0" smtClean="0"/>
              <a:t>The doctor sees regularity among diseases</a:t>
            </a:r>
            <a:endParaRPr lang="zh-CN" altLang="en-US" sz="2400" dirty="0"/>
          </a:p>
        </p:txBody>
      </p:sp>
      <p:sp>
        <p:nvSpPr>
          <p:cNvPr id="3" name="内容占位符 2"/>
          <p:cNvSpPr>
            <a:spLocks noGrp="1"/>
          </p:cNvSpPr>
          <p:nvPr>
            <p:ph idx="1"/>
          </p:nvPr>
        </p:nvSpPr>
        <p:spPr>
          <a:xfrm>
            <a:off x="467544" y="1340768"/>
            <a:ext cx="8229600" cy="4525963"/>
          </a:xfrm>
        </p:spPr>
        <p:txBody>
          <a:bodyPr/>
          <a:lstStyle/>
          <a:p>
            <a:pPr marL="0" indent="0">
              <a:buNone/>
            </a:pPr>
            <a:r>
              <a:rPr lang="en-US" altLang="zh-CN"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All diseases have the same manner; but their places differ. And so diseases seem to be quite unlike each other because of this difference in their places, but in fact they all have a single character and cause…</a:t>
            </a:r>
          </a:p>
          <a:p>
            <a:pPr marL="0" indent="0">
              <a:buNone/>
            </a:pPr>
            <a:endParaRPr lang="en-US" altLang="zh-CN"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0" indent="0">
              <a:buNone/>
            </a:pPr>
            <a:r>
              <a:rPr lang="en-US" altLang="zh-CN"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may seem that all this is concerned with the heavens; but if we consider it afresh we will find that study of the stars makes no small contribution, but an extremely large one, to medicine. For with the changes in the seasons, men’s diseases and digestive organs change too.</a:t>
            </a:r>
            <a:endParaRPr lang="zh-CN" alt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11</a:t>
            </a:fld>
            <a:endParaRPr lang="zh-CN" altLang="en-US"/>
          </a:p>
        </p:txBody>
      </p:sp>
    </p:spTree>
    <p:extLst>
      <p:ext uri="{BB962C8B-B14F-4D97-AF65-F5344CB8AC3E}">
        <p14:creationId xmlns:p14="http://schemas.microsoft.com/office/powerpoint/2010/main" val="1474139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342900" indent="-342900" algn="l">
              <a:buBlip>
                <a:blip r:embed="rId3"/>
              </a:buBlip>
            </a:pPr>
            <a:r>
              <a:rPr lang="en-US" altLang="zh-CN" sz="2400" dirty="0" smtClean="0"/>
              <a:t>Hippocrates and epilepsy</a:t>
            </a:r>
            <a:endParaRPr lang="zh-CN" altLang="en-US" sz="2400" dirty="0"/>
          </a:p>
        </p:txBody>
      </p:sp>
      <p:sp>
        <p:nvSpPr>
          <p:cNvPr id="5" name="内容占位符 4"/>
          <p:cNvSpPr>
            <a:spLocks noGrp="1"/>
          </p:cNvSpPr>
          <p:nvPr>
            <p:ph sz="half" idx="1"/>
          </p:nvPr>
        </p:nvSpPr>
        <p:spPr/>
        <p:txBody>
          <a:bodyPr/>
          <a:lstStyle/>
          <a:p>
            <a:r>
              <a:rPr lang="en-US" altLang="zh-CN" sz="2000" dirty="0"/>
              <a:t>Hippocrates of Cos </a:t>
            </a:r>
            <a:r>
              <a:rPr lang="en-US" altLang="zh-CN" sz="2000" dirty="0" smtClean="0"/>
              <a:t>(460 </a:t>
            </a:r>
            <a:r>
              <a:rPr lang="en-US" altLang="zh-CN" sz="2000" dirty="0"/>
              <a:t>BC </a:t>
            </a:r>
            <a:r>
              <a:rPr lang="en-US" altLang="zh-CN" sz="2000" dirty="0" smtClean="0"/>
              <a:t>–370 </a:t>
            </a:r>
            <a:r>
              <a:rPr lang="en-US" altLang="zh-CN" sz="2000" dirty="0"/>
              <a:t>BC) was an ancient Greek </a:t>
            </a:r>
            <a:r>
              <a:rPr lang="en-US" altLang="zh-CN" sz="2000" dirty="0" smtClean="0"/>
              <a:t>physician. </a:t>
            </a:r>
          </a:p>
          <a:p>
            <a:r>
              <a:rPr lang="en-US" altLang="zh-CN" sz="2000" dirty="0" smtClean="0"/>
              <a:t>He </a:t>
            </a:r>
            <a:r>
              <a:rPr lang="en-US" altLang="zh-CN" sz="2000" dirty="0"/>
              <a:t>is referred to as the father of Western </a:t>
            </a:r>
            <a:r>
              <a:rPr lang="en-US" altLang="zh-CN" sz="2000" dirty="0" smtClean="0"/>
              <a:t>medicine.</a:t>
            </a:r>
          </a:p>
          <a:p>
            <a:r>
              <a:rPr lang="en-US" altLang="zh-CN" sz="2000" dirty="0" smtClean="0"/>
              <a:t>He is trying to work out a logical system for understanding diseases.</a:t>
            </a:r>
          </a:p>
          <a:p>
            <a:r>
              <a:rPr lang="en-US" altLang="zh-CN" sz="2000" dirty="0" smtClean="0"/>
              <a:t>The Hippocratic Oath</a:t>
            </a:r>
          </a:p>
          <a:p>
            <a:endParaRPr lang="zh-CN" altLang="en-US" sz="2000" dirty="0"/>
          </a:p>
        </p:txBody>
      </p:sp>
      <p:pic>
        <p:nvPicPr>
          <p:cNvPr id="7" name="内容占位符 6"/>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572000" y="1556792"/>
            <a:ext cx="4378905" cy="4608512"/>
          </a:xfrm>
        </p:spPr>
      </p:pic>
      <p:sp>
        <p:nvSpPr>
          <p:cNvPr id="4" name="灯片编号占位符 3"/>
          <p:cNvSpPr>
            <a:spLocks noGrp="1"/>
          </p:cNvSpPr>
          <p:nvPr>
            <p:ph type="sldNum" sz="quarter" idx="12"/>
          </p:nvPr>
        </p:nvSpPr>
        <p:spPr/>
        <p:txBody>
          <a:bodyPr/>
          <a:lstStyle/>
          <a:p>
            <a:fld id="{E78E7BCD-F425-4DFB-8E86-40BF78DF2C7D}" type="slidenum">
              <a:rPr lang="zh-CN" altLang="en-US" smtClean="0"/>
              <a:pPr/>
              <a:t>12</a:t>
            </a:fld>
            <a:endParaRPr lang="zh-CN" altLang="en-US"/>
          </a:p>
        </p:txBody>
      </p:sp>
    </p:spTree>
    <p:extLst>
      <p:ext uri="{BB962C8B-B14F-4D97-AF65-F5344CB8AC3E}">
        <p14:creationId xmlns:p14="http://schemas.microsoft.com/office/powerpoint/2010/main" val="1756651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idx="1"/>
          </p:nvPr>
        </p:nvSpPr>
        <p:spPr>
          <a:xfrm>
            <a:off x="467544" y="908720"/>
            <a:ext cx="4040188" cy="639762"/>
          </a:xfrm>
        </p:spPr>
        <p:txBody>
          <a:bodyPr/>
          <a:lstStyle/>
          <a:p>
            <a:r>
              <a:rPr lang="en-US" altLang="zh-CN" dirty="0" smtClean="0"/>
              <a:t>The Hippocratic Oath</a:t>
            </a:r>
            <a:endParaRPr lang="zh-CN" altLang="en-US" dirty="0"/>
          </a:p>
        </p:txBody>
      </p:sp>
      <p:sp>
        <p:nvSpPr>
          <p:cNvPr id="7" name="内容占位符 6"/>
          <p:cNvSpPr>
            <a:spLocks noGrp="1"/>
          </p:cNvSpPr>
          <p:nvPr>
            <p:ph sz="half" idx="2"/>
          </p:nvPr>
        </p:nvSpPr>
        <p:spPr>
          <a:xfrm>
            <a:off x="467544" y="1700808"/>
            <a:ext cx="4040188" cy="3951288"/>
          </a:xfrm>
        </p:spPr>
        <p:txBody>
          <a:bodyPr/>
          <a:lstStyle/>
          <a:p>
            <a:pPr marL="0" indent="0">
              <a:buNone/>
            </a:pPr>
            <a:r>
              <a:rPr lang="en-US" altLang="zh-CN" dirty="0" smtClean="0"/>
              <a:t>…</a:t>
            </a:r>
          </a:p>
          <a:p>
            <a:pPr marL="0" indent="0">
              <a:buNone/>
            </a:pPr>
            <a:r>
              <a:rPr lang="en-US" altLang="zh-CN" sz="2000" dirty="0" smtClean="0"/>
              <a:t>I </a:t>
            </a:r>
            <a:r>
              <a:rPr lang="en-US" altLang="zh-CN" sz="2000" dirty="0"/>
              <a:t>will prescribe regimens for the good of my patients according to my ability and my judgment and never do harm to anyone</a:t>
            </a:r>
            <a:r>
              <a:rPr lang="en-US" altLang="zh-CN" sz="2000" dirty="0" smtClean="0"/>
              <a:t>.</a:t>
            </a:r>
          </a:p>
          <a:p>
            <a:pPr marL="0" indent="0">
              <a:buNone/>
            </a:pPr>
            <a:endParaRPr lang="en-US" altLang="zh-CN" sz="2000" dirty="0" smtClean="0"/>
          </a:p>
          <a:p>
            <a:pPr marL="0" indent="0">
              <a:buNone/>
            </a:pPr>
            <a:r>
              <a:rPr lang="en-US" altLang="zh-CN" sz="2000" dirty="0"/>
              <a:t>I will not give a lethal drug to anyone if I am asked, nor will I advise such a plan; and similarly I will not give a woman a </a:t>
            </a:r>
            <a:r>
              <a:rPr lang="en-US" altLang="zh-CN" sz="2000" dirty="0" err="1"/>
              <a:t>pessary</a:t>
            </a:r>
            <a:r>
              <a:rPr lang="en-US" altLang="zh-CN" sz="2000" dirty="0"/>
              <a:t> to cause an abortion.</a:t>
            </a:r>
            <a:endParaRPr lang="en-US" altLang="zh-CN" sz="2000" dirty="0" smtClean="0"/>
          </a:p>
          <a:p>
            <a:pPr marL="0" indent="0">
              <a:buNone/>
            </a:pPr>
            <a:r>
              <a:rPr lang="en-US" altLang="zh-CN" sz="2000" dirty="0" smtClean="0"/>
              <a:t>…</a:t>
            </a:r>
            <a:endParaRPr lang="zh-CN" altLang="en-US" sz="2000" dirty="0"/>
          </a:p>
        </p:txBody>
      </p:sp>
      <p:sp>
        <p:nvSpPr>
          <p:cNvPr id="8" name="文本占位符 7"/>
          <p:cNvSpPr>
            <a:spLocks noGrp="1"/>
          </p:cNvSpPr>
          <p:nvPr>
            <p:ph type="body" sz="quarter" idx="3"/>
          </p:nvPr>
        </p:nvSpPr>
        <p:spPr>
          <a:xfrm>
            <a:off x="4572000" y="980728"/>
            <a:ext cx="4248472" cy="885776"/>
          </a:xfrm>
        </p:spPr>
        <p:txBody>
          <a:bodyPr/>
          <a:lstStyle/>
          <a:p>
            <a:r>
              <a:rPr lang="en-US" altLang="zh-CN" dirty="0" smtClean="0"/>
              <a:t>The oath is still in use in modern western world </a:t>
            </a:r>
            <a:endParaRPr lang="zh-CN" altLang="en-US" dirty="0"/>
          </a:p>
        </p:txBody>
      </p:sp>
      <p:pic>
        <p:nvPicPr>
          <p:cNvPr id="10" name="内容占位符 9"/>
          <p:cNvPicPr>
            <a:picLocks noGrp="1" noChangeAspect="1"/>
          </p:cNvPicPr>
          <p:nvPr>
            <p:ph sz="quarter" idx="4"/>
          </p:nvPr>
        </p:nvPicPr>
        <p:blipFill rotWithShape="1">
          <a:blip r:embed="rId3" cstate="print">
            <a:extLst>
              <a:ext uri="{28A0092B-C50C-407E-A947-70E740481C1C}">
                <a14:useLocalDpi xmlns:a14="http://schemas.microsoft.com/office/drawing/2010/main" val="0"/>
              </a:ext>
            </a:extLst>
          </a:blip>
          <a:srcRect l="5747" r="9477"/>
          <a:stretch/>
        </p:blipFill>
        <p:spPr>
          <a:xfrm>
            <a:off x="4499992" y="2204864"/>
            <a:ext cx="4212131" cy="3456384"/>
          </a:xfrm>
        </p:spPr>
      </p:pic>
      <p:sp>
        <p:nvSpPr>
          <p:cNvPr id="4" name="灯片编号占位符 3"/>
          <p:cNvSpPr>
            <a:spLocks noGrp="1"/>
          </p:cNvSpPr>
          <p:nvPr>
            <p:ph type="sldNum" sz="quarter" idx="12"/>
          </p:nvPr>
        </p:nvSpPr>
        <p:spPr/>
        <p:txBody>
          <a:bodyPr/>
          <a:lstStyle/>
          <a:p>
            <a:fld id="{E78E7BCD-F425-4DFB-8E86-40BF78DF2C7D}" type="slidenum">
              <a:rPr lang="zh-CN" altLang="en-US" smtClean="0"/>
              <a:pPr/>
              <a:t>13</a:t>
            </a:fld>
            <a:endParaRPr lang="zh-CN" altLang="en-US"/>
          </a:p>
        </p:txBody>
      </p:sp>
    </p:spTree>
    <p:extLst>
      <p:ext uri="{BB962C8B-B14F-4D97-AF65-F5344CB8AC3E}">
        <p14:creationId xmlns:p14="http://schemas.microsoft.com/office/powerpoint/2010/main" val="129378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92696"/>
            <a:ext cx="8229600" cy="936104"/>
          </a:xfrm>
        </p:spPr>
        <p:txBody>
          <a:bodyPr/>
          <a:lstStyle/>
          <a:p>
            <a:pPr marL="571500" indent="-571500" algn="l">
              <a:buBlip>
                <a:blip r:embed="rId3"/>
              </a:buBlip>
            </a:pPr>
            <a:r>
              <a:rPr lang="en-US" altLang="zh-CN" sz="2400" dirty="0" smtClean="0"/>
              <a:t>Hippocrates attacks the traditional attitude to epilepsy</a:t>
            </a:r>
            <a:endParaRPr lang="zh-CN" altLang="en-US" sz="2400"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248462454"/>
              </p:ext>
            </p:extLst>
          </p:nvPr>
        </p:nvGraphicFramePr>
        <p:xfrm>
          <a:off x="467545" y="1628799"/>
          <a:ext cx="8219256" cy="4497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灯片编号占位符 3"/>
          <p:cNvSpPr>
            <a:spLocks noGrp="1"/>
          </p:cNvSpPr>
          <p:nvPr>
            <p:ph type="sldNum" sz="quarter" idx="12"/>
          </p:nvPr>
        </p:nvSpPr>
        <p:spPr/>
        <p:txBody>
          <a:bodyPr/>
          <a:lstStyle/>
          <a:p>
            <a:fld id="{E78E7BCD-F425-4DFB-8E86-40BF78DF2C7D}" type="slidenum">
              <a:rPr lang="zh-CN" altLang="en-US" smtClean="0"/>
              <a:pPr/>
              <a:t>14</a:t>
            </a:fld>
            <a:endParaRPr lang="zh-CN" altLang="en-US"/>
          </a:p>
        </p:txBody>
      </p:sp>
    </p:spTree>
    <p:extLst>
      <p:ext uri="{BB962C8B-B14F-4D97-AF65-F5344CB8AC3E}">
        <p14:creationId xmlns:p14="http://schemas.microsoft.com/office/powerpoint/2010/main" val="3273197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L="571500" indent="-571500" algn="l">
              <a:buBlip>
                <a:blip r:embed="rId3"/>
              </a:buBlip>
            </a:pPr>
            <a:r>
              <a:rPr lang="en-US" altLang="zh-CN" sz="2800" dirty="0" smtClean="0"/>
              <a:t>The naturalist perspective on medicine</a:t>
            </a:r>
            <a:endParaRPr lang="zh-CN" altLang="en-US" sz="2800" dirty="0"/>
          </a:p>
        </p:txBody>
      </p:sp>
      <p:sp>
        <p:nvSpPr>
          <p:cNvPr id="3" name="内容占位符 2"/>
          <p:cNvSpPr>
            <a:spLocks noGrp="1"/>
          </p:cNvSpPr>
          <p:nvPr>
            <p:ph idx="1"/>
          </p:nvPr>
        </p:nvSpPr>
        <p:spPr>
          <a:xfrm>
            <a:off x="467544" y="1412776"/>
            <a:ext cx="8219256" cy="4713387"/>
          </a:xfrm>
        </p:spPr>
        <p:txBody>
          <a:bodyPr/>
          <a:lstStyle/>
          <a:p>
            <a:pPr>
              <a:buBlip>
                <a:blip r:embed="rId4"/>
              </a:buBlip>
            </a:pPr>
            <a:r>
              <a:rPr lang="en-US" altLang="zh-CN" sz="2400" dirty="0" smtClean="0"/>
              <a:t>The naturalist doctor denies that any disease results from extraordinary divine intervention, or from inexplicable chance.</a:t>
            </a:r>
          </a:p>
          <a:p>
            <a:pPr>
              <a:buBlip>
                <a:blip r:embed="rId4"/>
              </a:buBlip>
            </a:pPr>
            <a:endParaRPr lang="en-US" altLang="zh-CN" sz="2400" dirty="0" smtClean="0"/>
          </a:p>
          <a:p>
            <a:pPr>
              <a:buBlip>
                <a:blip r:embed="rId4"/>
              </a:buBlip>
            </a:pPr>
            <a:r>
              <a:rPr lang="en-US" altLang="zh-CN"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Each of these diseases has its own nature, and none comes about independently of nature… For when chance is examined it turns out to be nothing; for everything that comes to be is found to come to be for some cause, and in this cause chance turns out to have no reality but to be an empty name.</a:t>
            </a:r>
            <a:endParaRPr lang="zh-CN" alt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15</a:t>
            </a:fld>
            <a:endParaRPr lang="zh-CN" altLang="en-US"/>
          </a:p>
        </p:txBody>
      </p:sp>
    </p:spTree>
    <p:extLst>
      <p:ext uri="{BB962C8B-B14F-4D97-AF65-F5344CB8AC3E}">
        <p14:creationId xmlns:p14="http://schemas.microsoft.com/office/powerpoint/2010/main" val="3548018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Group discussion</a:t>
            </a:r>
            <a:endParaRPr lang="en-US" sz="2800" dirty="0"/>
          </a:p>
        </p:txBody>
      </p:sp>
      <p:sp>
        <p:nvSpPr>
          <p:cNvPr id="3" name="Content Placeholder 2"/>
          <p:cNvSpPr>
            <a:spLocks noGrp="1"/>
          </p:cNvSpPr>
          <p:nvPr>
            <p:ph idx="1"/>
          </p:nvPr>
        </p:nvSpPr>
        <p:spPr>
          <a:xfrm>
            <a:off x="457200" y="1417638"/>
            <a:ext cx="8229600" cy="4708525"/>
          </a:xfrm>
        </p:spPr>
        <p:txBody>
          <a:bodyPr/>
          <a:lstStyle/>
          <a:p>
            <a:pPr marL="457200" indent="-457200">
              <a:spcAft>
                <a:spcPts val="600"/>
              </a:spcAft>
              <a:buAutoNum type="arabicPeriod"/>
            </a:pPr>
            <a:r>
              <a:rPr lang="en-US" sz="2400" dirty="0" smtClean="0"/>
              <a:t>What’s the character of the Spartans? How are they different from the Greek heroes at Homer’s time?</a:t>
            </a:r>
          </a:p>
          <a:p>
            <a:pPr marL="457200" indent="-457200">
              <a:spcAft>
                <a:spcPts val="600"/>
              </a:spcAft>
              <a:buAutoNum type="arabicPeriod"/>
            </a:pPr>
            <a:r>
              <a:rPr lang="en-US" sz="2400" dirty="0" smtClean="0"/>
              <a:t>How does Herodotus describe Egypt?</a:t>
            </a:r>
          </a:p>
          <a:p>
            <a:pPr marL="457200" indent="-457200">
              <a:spcAft>
                <a:spcPts val="600"/>
              </a:spcAft>
              <a:buAutoNum type="arabicPeriod"/>
            </a:pPr>
            <a:r>
              <a:rPr lang="en-US" sz="2400" dirty="0" smtClean="0"/>
              <a:t>How does Cyrus react to the proposal of migrating to some other land? What’s the reason of his reaction?</a:t>
            </a:r>
          </a:p>
          <a:p>
            <a:pPr marL="457200" indent="-457200">
              <a:spcAft>
                <a:spcPts val="600"/>
              </a:spcAft>
              <a:buAutoNum type="arabicPeriod"/>
            </a:pPr>
            <a:r>
              <a:rPr lang="en-US" sz="2400" dirty="0" smtClean="0"/>
              <a:t>According to Hippocrates, how should a diagnosis be made?</a:t>
            </a:r>
          </a:p>
          <a:p>
            <a:pPr marL="457200" indent="-457200">
              <a:spcAft>
                <a:spcPts val="600"/>
              </a:spcAft>
              <a:buAutoNum type="arabicPeriod"/>
            </a:pPr>
            <a:r>
              <a:rPr lang="en-US" sz="2400" dirty="0" smtClean="0"/>
              <a:t>How does Hippocrates think of “sacred disease”?</a:t>
            </a:r>
          </a:p>
          <a:p>
            <a:pPr marL="457200" indent="-457200">
              <a:spcAft>
                <a:spcPts val="600"/>
              </a:spcAft>
              <a:buAutoNum type="arabicPeriod"/>
            </a:pPr>
            <a:r>
              <a:rPr lang="en-US" sz="2400" dirty="0" smtClean="0"/>
              <a:t>According to Hippocrates, what’s the responsibility of being a physician?  </a:t>
            </a:r>
          </a:p>
          <a:p>
            <a:pPr marL="457200" indent="-457200">
              <a:spcAft>
                <a:spcPts val="600"/>
              </a:spcAft>
              <a:buAutoNum type="arabicPeriod"/>
            </a:pPr>
            <a:endParaRPr lang="en-US" sz="2400" dirty="0" smtClean="0"/>
          </a:p>
          <a:p>
            <a:pPr marL="457200" indent="-457200">
              <a:spcAft>
                <a:spcPts val="600"/>
              </a:spcAft>
              <a:buNone/>
            </a:pPr>
            <a:r>
              <a:rPr lang="en-US" sz="2400" dirty="0" smtClean="0"/>
              <a:t> </a:t>
            </a:r>
            <a:endParaRPr lang="en-US" sz="2400" dirty="0"/>
          </a:p>
        </p:txBody>
      </p:sp>
    </p:spTree>
    <p:extLst>
      <p:ext uri="{BB962C8B-B14F-4D97-AF65-F5344CB8AC3E}">
        <p14:creationId xmlns:p14="http://schemas.microsoft.com/office/powerpoint/2010/main" val="84608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1. Nature and history</a:t>
            </a:r>
            <a:endParaRPr lang="zh-CN" altLang="en-US" sz="3200" dirty="0"/>
          </a:p>
        </p:txBody>
      </p:sp>
      <p:sp>
        <p:nvSpPr>
          <p:cNvPr id="5" name="内容占位符 4"/>
          <p:cNvSpPr>
            <a:spLocks noGrp="1"/>
          </p:cNvSpPr>
          <p:nvPr>
            <p:ph sz="half" idx="1"/>
          </p:nvPr>
        </p:nvSpPr>
        <p:spPr>
          <a:xfrm>
            <a:off x="323528" y="1412776"/>
            <a:ext cx="4968552" cy="4896544"/>
          </a:xfrm>
        </p:spPr>
        <p:txBody>
          <a:bodyPr/>
          <a:lstStyle/>
          <a:p>
            <a:pPr marL="0" indent="0">
              <a:buNone/>
            </a:pPr>
            <a:r>
              <a:rPr lang="en-US" altLang="zh-CN" sz="2400" dirty="0" smtClean="0"/>
              <a:t>1.1 Herodotus (484-420 BC)</a:t>
            </a:r>
          </a:p>
          <a:p>
            <a:pPr>
              <a:buBlip>
                <a:blip r:embed="rId3"/>
              </a:buBlip>
            </a:pPr>
            <a:r>
              <a:rPr lang="en-US" altLang="zh-CN" sz="2400" dirty="0"/>
              <a:t>an ancient Greek </a:t>
            </a:r>
            <a:r>
              <a:rPr lang="en-US" altLang="zh-CN" sz="2400" dirty="0" smtClean="0"/>
              <a:t>historian</a:t>
            </a:r>
          </a:p>
          <a:p>
            <a:pPr>
              <a:buBlip>
                <a:blip r:embed="rId3"/>
              </a:buBlip>
            </a:pPr>
            <a:r>
              <a:rPr lang="en-US" altLang="zh-CN" sz="2400" dirty="0"/>
              <a:t> </a:t>
            </a:r>
            <a:r>
              <a:rPr lang="en-US" altLang="zh-CN" sz="2400" i="1" dirty="0"/>
              <a:t>The Histories </a:t>
            </a:r>
            <a:r>
              <a:rPr lang="en-US" altLang="zh-CN" sz="2400" dirty="0" smtClean="0"/>
              <a:t>: his masterpiece</a:t>
            </a:r>
          </a:p>
          <a:p>
            <a:pPr lvl="1">
              <a:buBlip>
                <a:blip r:embed="rId4"/>
              </a:buBlip>
            </a:pPr>
            <a:r>
              <a:rPr lang="en-US" altLang="zh-CN" sz="2000" dirty="0" smtClean="0"/>
              <a:t>Investigate the </a:t>
            </a:r>
            <a:r>
              <a:rPr lang="en-US" altLang="zh-CN" sz="2000" dirty="0"/>
              <a:t>origins of the Greco-Persian </a:t>
            </a:r>
            <a:r>
              <a:rPr lang="en-US" altLang="zh-CN" sz="2000" dirty="0" smtClean="0"/>
              <a:t>Wars.</a:t>
            </a:r>
          </a:p>
          <a:p>
            <a:pPr lvl="1">
              <a:buBlip>
                <a:blip r:embed="rId4"/>
              </a:buBlip>
            </a:pPr>
            <a:r>
              <a:rPr lang="en-US" altLang="zh-CN" sz="2000" dirty="0" smtClean="0"/>
              <a:t>Examines the customs, beliefs, and institutions.</a:t>
            </a:r>
          </a:p>
          <a:p>
            <a:pPr>
              <a:buBlip>
                <a:blip r:embed="rId3"/>
              </a:buBlip>
            </a:pPr>
            <a:r>
              <a:rPr lang="en-US" altLang="zh-CN" sz="2400" dirty="0"/>
              <a:t>"Father of History" </a:t>
            </a:r>
            <a:endParaRPr lang="en-US" altLang="zh-CN" sz="2400" dirty="0" smtClean="0"/>
          </a:p>
          <a:p>
            <a:pPr lvl="1">
              <a:buBlip>
                <a:blip r:embed="rId4"/>
              </a:buBlip>
            </a:pPr>
            <a:r>
              <a:rPr lang="en-US" altLang="zh-CN" sz="2000" dirty="0"/>
              <a:t>collect his materials </a:t>
            </a:r>
            <a:r>
              <a:rPr lang="en-US" altLang="zh-CN" sz="2000" dirty="0" smtClean="0"/>
              <a:t>systematically</a:t>
            </a:r>
          </a:p>
          <a:p>
            <a:pPr lvl="1">
              <a:buBlip>
                <a:blip r:embed="rId4"/>
              </a:buBlip>
            </a:pPr>
            <a:r>
              <a:rPr lang="en-US" altLang="zh-CN" sz="2000" dirty="0"/>
              <a:t>test their </a:t>
            </a:r>
            <a:r>
              <a:rPr lang="en-US" altLang="zh-CN" sz="2000" dirty="0" smtClean="0"/>
              <a:t>accuracy</a:t>
            </a:r>
          </a:p>
          <a:p>
            <a:pPr lvl="1">
              <a:buBlip>
                <a:blip r:embed="rId4"/>
              </a:buBlip>
            </a:pPr>
            <a:r>
              <a:rPr lang="en-US" altLang="zh-CN" sz="2000" dirty="0"/>
              <a:t>arrange them in a well-constructed and vivid </a:t>
            </a:r>
            <a:r>
              <a:rPr lang="en-US" altLang="zh-CN" sz="2000" dirty="0" smtClean="0"/>
              <a:t>narrative</a:t>
            </a:r>
          </a:p>
          <a:p>
            <a:pPr marL="457200" lvl="1" indent="0">
              <a:buNone/>
            </a:pPr>
            <a:endParaRPr lang="en-US" altLang="zh-CN" sz="2000" dirty="0" smtClean="0"/>
          </a:p>
          <a:p>
            <a:pPr marL="0" indent="0">
              <a:lnSpc>
                <a:spcPct val="150000"/>
              </a:lnSpc>
              <a:buNone/>
            </a:pPr>
            <a:endParaRPr lang="zh-CN" altLang="en-US" sz="2400" dirty="0"/>
          </a:p>
        </p:txBody>
      </p:sp>
      <p:pic>
        <p:nvPicPr>
          <p:cNvPr id="7" name="内容占位符 6"/>
          <p:cNvPicPr>
            <a:picLocks noGrp="1" noChangeAspect="1"/>
          </p:cNvPicPr>
          <p:nvPr>
            <p:ph sz="half" idx="2"/>
          </p:nvPr>
        </p:nvPicPr>
        <p:blipFill>
          <a:blip r:embed="rId5">
            <a:extLst>
              <a:ext uri="{28A0092B-C50C-407E-A947-70E740481C1C}">
                <a14:useLocalDpi xmlns:a14="http://schemas.microsoft.com/office/drawing/2010/main" val="0"/>
              </a:ext>
            </a:extLst>
          </a:blip>
          <a:stretch>
            <a:fillRect/>
          </a:stretch>
        </p:blipFill>
        <p:spPr>
          <a:xfrm>
            <a:off x="5378302" y="1628800"/>
            <a:ext cx="3226496" cy="4608511"/>
          </a:xfrm>
        </p:spPr>
      </p:pic>
      <p:sp>
        <p:nvSpPr>
          <p:cNvPr id="4" name="灯片编号占位符 3"/>
          <p:cNvSpPr>
            <a:spLocks noGrp="1"/>
          </p:cNvSpPr>
          <p:nvPr>
            <p:ph type="sldNum" sz="quarter" idx="12"/>
          </p:nvPr>
        </p:nvSpPr>
        <p:spPr/>
        <p:txBody>
          <a:bodyPr/>
          <a:lstStyle/>
          <a:p>
            <a:fld id="{E78E7BCD-F425-4DFB-8E86-40BF78DF2C7D}" type="slidenum">
              <a:rPr lang="zh-CN" altLang="en-US" smtClean="0"/>
              <a:pPr/>
              <a:t>3</a:t>
            </a:fld>
            <a:endParaRPr lang="zh-CN" altLang="en-US" dirty="0"/>
          </a:p>
        </p:txBody>
      </p:sp>
      <p:cxnSp>
        <p:nvCxnSpPr>
          <p:cNvPr id="9" name="直接连接符 8"/>
          <p:cNvCxnSpPr/>
          <p:nvPr/>
        </p:nvCxnSpPr>
        <p:spPr>
          <a:xfrm>
            <a:off x="428057" y="1844824"/>
            <a:ext cx="3927919"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532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800" dirty="0" smtClean="0"/>
              <a:t>1.2 Difference between Herodotus and Homer</a:t>
            </a:r>
            <a:endParaRPr lang="zh-CN" altLang="en-US" sz="2800"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38299441"/>
              </p:ext>
            </p:extLst>
          </p:nvPr>
        </p:nvGraphicFramePr>
        <p:xfrm>
          <a:off x="323528" y="1412874"/>
          <a:ext cx="8568952" cy="4968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灯片编号占位符 3"/>
          <p:cNvSpPr>
            <a:spLocks noGrp="1"/>
          </p:cNvSpPr>
          <p:nvPr>
            <p:ph type="sldNum" sz="quarter" idx="12"/>
          </p:nvPr>
        </p:nvSpPr>
        <p:spPr/>
        <p:txBody>
          <a:bodyPr/>
          <a:lstStyle/>
          <a:p>
            <a:fld id="{E78E7BCD-F425-4DFB-8E86-40BF78DF2C7D}" type="slidenum">
              <a:rPr lang="zh-CN" altLang="en-US" smtClean="0"/>
              <a:pPr/>
              <a:t>4</a:t>
            </a:fld>
            <a:endParaRPr lang="zh-CN" altLang="en-US"/>
          </a:p>
        </p:txBody>
      </p:sp>
      <p:sp>
        <p:nvSpPr>
          <p:cNvPr id="6" name="矩形 5"/>
          <p:cNvSpPr/>
          <p:nvPr/>
        </p:nvSpPr>
        <p:spPr>
          <a:xfrm>
            <a:off x="323528" y="4835664"/>
            <a:ext cx="307001" cy="307001"/>
          </a:xfrm>
          <a:prstGeom prst="re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8" name="TextBox 7"/>
          <p:cNvSpPr txBox="1"/>
          <p:nvPr/>
        </p:nvSpPr>
        <p:spPr>
          <a:xfrm>
            <a:off x="717776" y="4666079"/>
            <a:ext cx="3744416" cy="707886"/>
          </a:xfrm>
          <a:prstGeom prst="rect">
            <a:avLst/>
          </a:prstGeom>
          <a:noFill/>
        </p:spPr>
        <p:txBody>
          <a:bodyPr wrap="square" rtlCol="0">
            <a:spAutoFit/>
          </a:bodyPr>
          <a:lstStyle/>
          <a:p>
            <a:r>
              <a:rPr lang="en-US" altLang="zh-CN" sz="2000" dirty="0" smtClean="0"/>
              <a:t>Appealing to general laws, to principles about how people act. </a:t>
            </a:r>
            <a:endParaRPr lang="zh-CN" altLang="en-US" sz="2000" dirty="0"/>
          </a:p>
        </p:txBody>
      </p:sp>
      <p:sp>
        <p:nvSpPr>
          <p:cNvPr id="9" name="矩形 8"/>
          <p:cNvSpPr/>
          <p:nvPr/>
        </p:nvSpPr>
        <p:spPr>
          <a:xfrm>
            <a:off x="4725500" y="4835663"/>
            <a:ext cx="307001" cy="307001"/>
          </a:xfrm>
          <a:prstGeom prst="re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0" name="TextBox 9"/>
          <p:cNvSpPr txBox="1"/>
          <p:nvPr/>
        </p:nvSpPr>
        <p:spPr>
          <a:xfrm>
            <a:off x="5148064" y="4742554"/>
            <a:ext cx="3744416" cy="400110"/>
          </a:xfrm>
          <a:prstGeom prst="rect">
            <a:avLst/>
          </a:prstGeom>
          <a:noFill/>
        </p:spPr>
        <p:txBody>
          <a:bodyPr wrap="square" rtlCol="0">
            <a:spAutoFit/>
          </a:bodyPr>
          <a:lstStyle/>
          <a:p>
            <a:r>
              <a:rPr lang="en-US" altLang="zh-CN" sz="2000" dirty="0" smtClean="0"/>
              <a:t>Partially ordered world</a:t>
            </a:r>
            <a:endParaRPr lang="zh-CN" altLang="en-US" sz="2000" dirty="0"/>
          </a:p>
        </p:txBody>
      </p:sp>
      <p:sp>
        <p:nvSpPr>
          <p:cNvPr id="11" name="矩形 10"/>
          <p:cNvSpPr/>
          <p:nvPr/>
        </p:nvSpPr>
        <p:spPr>
          <a:xfrm>
            <a:off x="323528" y="5589240"/>
            <a:ext cx="307001" cy="307001"/>
          </a:xfrm>
          <a:prstGeom prst="re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TextBox 11"/>
          <p:cNvSpPr txBox="1"/>
          <p:nvPr/>
        </p:nvSpPr>
        <p:spPr>
          <a:xfrm>
            <a:off x="717776" y="5558074"/>
            <a:ext cx="3744416" cy="707886"/>
          </a:xfrm>
          <a:prstGeom prst="rect">
            <a:avLst/>
          </a:prstGeom>
          <a:noFill/>
        </p:spPr>
        <p:txBody>
          <a:bodyPr wrap="square" rtlCol="0">
            <a:spAutoFit/>
          </a:bodyPr>
          <a:lstStyle/>
          <a:p>
            <a:r>
              <a:rPr lang="en-US" altLang="zh-CN" sz="2000" dirty="0" smtClean="0"/>
              <a:t>Historical analysis and explanation</a:t>
            </a:r>
            <a:endParaRPr lang="zh-CN" altLang="en-US" sz="2000" dirty="0"/>
          </a:p>
        </p:txBody>
      </p:sp>
      <p:sp>
        <p:nvSpPr>
          <p:cNvPr id="13" name="矩形 12"/>
          <p:cNvSpPr/>
          <p:nvPr/>
        </p:nvSpPr>
        <p:spPr>
          <a:xfrm>
            <a:off x="4725500" y="5554997"/>
            <a:ext cx="307001" cy="307001"/>
          </a:xfrm>
          <a:prstGeom prst="rect">
            <a:avLst/>
          </a:prstGeom>
        </p:spPr>
        <p:style>
          <a:lnRef idx="2">
            <a:schemeClr val="accent1">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4" name="TextBox 13"/>
          <p:cNvSpPr txBox="1"/>
          <p:nvPr/>
        </p:nvSpPr>
        <p:spPr>
          <a:xfrm>
            <a:off x="5148064" y="5461888"/>
            <a:ext cx="3744416" cy="400110"/>
          </a:xfrm>
          <a:prstGeom prst="rect">
            <a:avLst/>
          </a:prstGeom>
          <a:noFill/>
        </p:spPr>
        <p:txBody>
          <a:bodyPr wrap="square" rtlCol="0">
            <a:spAutoFit/>
          </a:bodyPr>
          <a:lstStyle/>
          <a:p>
            <a:r>
              <a:rPr lang="en-US" altLang="zh-CN" sz="2000" dirty="0" smtClean="0"/>
              <a:t>Purely epic narrative</a:t>
            </a:r>
            <a:endParaRPr lang="zh-CN" altLang="en-US" sz="2000" dirty="0"/>
          </a:p>
        </p:txBody>
      </p:sp>
    </p:spTree>
    <p:extLst>
      <p:ext uri="{BB962C8B-B14F-4D97-AF65-F5344CB8AC3E}">
        <p14:creationId xmlns:p14="http://schemas.microsoft.com/office/powerpoint/2010/main" val="209669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2800" dirty="0" smtClean="0"/>
              <a:t>1.3 Examples</a:t>
            </a:r>
            <a:endParaRPr lang="zh-CN" altLang="en-US" sz="2800" dirty="0"/>
          </a:p>
        </p:txBody>
      </p:sp>
      <p:sp>
        <p:nvSpPr>
          <p:cNvPr id="3" name="内容占位符 2"/>
          <p:cNvSpPr>
            <a:spLocks noGrp="1"/>
          </p:cNvSpPr>
          <p:nvPr>
            <p:ph idx="1"/>
          </p:nvPr>
        </p:nvSpPr>
        <p:spPr>
          <a:xfrm>
            <a:off x="467544" y="1340768"/>
            <a:ext cx="8219256" cy="4785395"/>
          </a:xfrm>
        </p:spPr>
        <p:txBody>
          <a:bodyPr/>
          <a:lstStyle/>
          <a:p>
            <a:pPr>
              <a:buBlip>
                <a:blip r:embed="rId3"/>
              </a:buBlip>
            </a:pPr>
            <a:r>
              <a:rPr lang="en-US" altLang="zh-CN" sz="2000" dirty="0" smtClean="0"/>
              <a:t>He explains the bravery of the Spartans not by their individual heroism, but by their collective moral and political outlook:</a:t>
            </a:r>
          </a:p>
          <a:p>
            <a:pPr marL="0" indent="0">
              <a:buNone/>
            </a:pPr>
            <a:endParaRPr lang="en-US" altLang="zh-CN" sz="2000" dirty="0" smtClean="0"/>
          </a:p>
          <a:p>
            <a:pPr marL="0" indent="0">
              <a:buNone/>
            </a:pPr>
            <a:endParaRPr lang="en-US" altLang="zh-CN" sz="2000" dirty="0"/>
          </a:p>
          <a:p>
            <a:pPr marL="0" indent="0">
              <a:buNone/>
            </a:pPr>
            <a:endParaRPr lang="en-US" altLang="zh-CN" sz="2000" dirty="0" smtClean="0"/>
          </a:p>
          <a:p>
            <a:pPr marL="0" indent="0">
              <a:buNone/>
            </a:pPr>
            <a:endParaRPr lang="en-US" altLang="zh-CN" sz="2000" dirty="0"/>
          </a:p>
          <a:p>
            <a:pPr marL="0" indent="0">
              <a:buNone/>
            </a:pPr>
            <a:endParaRPr lang="en-US" altLang="zh-CN" sz="2000" dirty="0" smtClean="0"/>
          </a:p>
          <a:p>
            <a:pPr marL="0" indent="0">
              <a:buNone/>
            </a:pPr>
            <a:endParaRPr lang="en-US" altLang="zh-CN" sz="2000" dirty="0"/>
          </a:p>
          <a:p>
            <a:pPr marL="0" indent="0">
              <a:buNone/>
            </a:pPr>
            <a:endParaRPr lang="en-US" altLang="zh-CN" sz="2000" dirty="0" smtClean="0"/>
          </a:p>
          <a:p>
            <a:pPr marL="0" indent="0">
              <a:buNone/>
            </a:pPr>
            <a:endParaRPr lang="en-US" altLang="zh-CN" sz="2000" dirty="0"/>
          </a:p>
          <a:p>
            <a:pPr marL="0" indent="0">
              <a:buNone/>
            </a:pPr>
            <a:endParaRPr lang="en-US" altLang="zh-CN" sz="2000" dirty="0" smtClean="0"/>
          </a:p>
          <a:p>
            <a:pPr>
              <a:buBlip>
                <a:blip r:embed="rId3"/>
              </a:buBlip>
            </a:pPr>
            <a:r>
              <a:rPr lang="en-US" altLang="zh-CN" sz="2000" dirty="0" smtClean="0"/>
              <a:t>The collective Spartan training and upbringing is a general explanation of their action.</a:t>
            </a:r>
          </a:p>
          <a:p>
            <a:pPr marL="0" indent="0">
              <a:buNone/>
            </a:pPr>
            <a:endParaRPr lang="en-US" altLang="zh-CN" sz="2000" dirty="0" smtClean="0"/>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5</a:t>
            </a:fld>
            <a:endParaRPr lang="zh-CN" altLang="en-US" dirty="0"/>
          </a:p>
        </p:txBody>
      </p:sp>
      <p:sp>
        <p:nvSpPr>
          <p:cNvPr id="5" name="矩形 4"/>
          <p:cNvSpPr/>
          <p:nvPr/>
        </p:nvSpPr>
        <p:spPr>
          <a:xfrm>
            <a:off x="971600" y="2204864"/>
            <a:ext cx="7200800" cy="29523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ltLang="zh-C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Spartans as individual fighters are inferior to no man, but together they are the best of all men. For they are free, but not free in every way; for they have law as their ruler, and they fear it far more than your subjects fear you [the Persian king]. For they do what it commands, and its command is always the same, never to flee from any mass of people in battle, but to stand firm in the line and either to overcome or to be killed.</a:t>
            </a:r>
            <a:endParaRPr lang="zh-CN" altLang="en-US"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62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val="2736693913"/>
              </p:ext>
            </p:extLst>
          </p:nvPr>
        </p:nvGraphicFramePr>
        <p:xfrm>
          <a:off x="468313" y="765175"/>
          <a:ext cx="8218487" cy="5360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灯片编号占位符 3"/>
          <p:cNvSpPr>
            <a:spLocks noGrp="1"/>
          </p:cNvSpPr>
          <p:nvPr>
            <p:ph type="sldNum" sz="quarter" idx="12"/>
          </p:nvPr>
        </p:nvSpPr>
        <p:spPr/>
        <p:txBody>
          <a:bodyPr/>
          <a:lstStyle/>
          <a:p>
            <a:fld id="{E78E7BCD-F425-4DFB-8E86-40BF78DF2C7D}" type="slidenum">
              <a:rPr lang="zh-CN" altLang="en-US" smtClean="0"/>
              <a:pPr/>
              <a:t>6</a:t>
            </a:fld>
            <a:endParaRPr lang="zh-CN" altLang="en-US"/>
          </a:p>
        </p:txBody>
      </p:sp>
    </p:spTree>
    <p:extLst>
      <p:ext uri="{BB962C8B-B14F-4D97-AF65-F5344CB8AC3E}">
        <p14:creationId xmlns:p14="http://schemas.microsoft.com/office/powerpoint/2010/main" val="1635314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altLang="zh-CN" sz="3200" dirty="0" smtClean="0"/>
              <a:t>2. Nature and medicine</a:t>
            </a:r>
            <a:endParaRPr lang="zh-CN" altLang="en-US" sz="3200" dirty="0"/>
          </a:p>
        </p:txBody>
      </p:sp>
      <p:sp>
        <p:nvSpPr>
          <p:cNvPr id="3" name="内容占位符 2"/>
          <p:cNvSpPr>
            <a:spLocks noGrp="1"/>
          </p:cNvSpPr>
          <p:nvPr>
            <p:ph idx="1"/>
          </p:nvPr>
        </p:nvSpPr>
        <p:spPr>
          <a:xfrm>
            <a:off x="467544" y="1412776"/>
            <a:ext cx="8280920" cy="4968552"/>
          </a:xfrm>
        </p:spPr>
        <p:txBody>
          <a:bodyPr/>
          <a:lstStyle/>
          <a:p>
            <a:pPr>
              <a:buBlip>
                <a:blip r:embed="rId3"/>
              </a:buBlip>
            </a:pPr>
            <a:r>
              <a:rPr lang="en-US" altLang="zh-CN" sz="2400" dirty="0" smtClean="0"/>
              <a:t>During the 5</a:t>
            </a:r>
            <a:r>
              <a:rPr lang="en-US" altLang="zh-CN" sz="2400" baseline="30000" dirty="0" smtClean="0"/>
              <a:t>th</a:t>
            </a:r>
            <a:r>
              <a:rPr lang="en-US" altLang="zh-CN" sz="2400" dirty="0" smtClean="0"/>
              <a:t> century some Greek physicians ceased to rely on magic.</a:t>
            </a:r>
          </a:p>
          <a:p>
            <a:pPr marL="0" indent="0">
              <a:buNone/>
            </a:pPr>
            <a:endParaRPr lang="zh-CN" altLang="en-US" sz="2400" dirty="0"/>
          </a:p>
        </p:txBody>
      </p:sp>
      <p:sp>
        <p:nvSpPr>
          <p:cNvPr id="4" name="灯片编号占位符 3"/>
          <p:cNvSpPr>
            <a:spLocks noGrp="1"/>
          </p:cNvSpPr>
          <p:nvPr>
            <p:ph type="sldNum" sz="quarter" idx="12"/>
          </p:nvPr>
        </p:nvSpPr>
        <p:spPr/>
        <p:txBody>
          <a:bodyPr/>
          <a:lstStyle/>
          <a:p>
            <a:fld id="{E78E7BCD-F425-4DFB-8E86-40BF78DF2C7D}" type="slidenum">
              <a:rPr lang="zh-CN" altLang="en-US" smtClean="0"/>
              <a:pPr/>
              <a:t>7</a:t>
            </a:fld>
            <a:endParaRPr lang="zh-CN" altLang="en-US"/>
          </a:p>
        </p:txBody>
      </p:sp>
      <p:graphicFrame>
        <p:nvGraphicFramePr>
          <p:cNvPr id="6" name="图示 5"/>
          <p:cNvGraphicFramePr/>
          <p:nvPr>
            <p:extLst>
              <p:ext uri="{D42A27DB-BD31-4B8C-83A1-F6EECF244321}">
                <p14:modId xmlns:p14="http://schemas.microsoft.com/office/powerpoint/2010/main" val="189625064"/>
              </p:ext>
            </p:extLst>
          </p:nvPr>
        </p:nvGraphicFramePr>
        <p:xfrm>
          <a:off x="755576" y="2420888"/>
          <a:ext cx="7560840"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89436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1600" y="260648"/>
            <a:ext cx="5486400" cy="566738"/>
          </a:xfrm>
        </p:spPr>
        <p:txBody>
          <a:bodyPr/>
          <a:lstStyle/>
          <a:p>
            <a:r>
              <a:rPr lang="en-US" altLang="zh-CN" dirty="0" smtClean="0"/>
              <a:t>Egyptian medicine</a:t>
            </a:r>
            <a:endParaRPr lang="zh-CN" altLang="en-US" dirty="0"/>
          </a:p>
        </p:txBody>
      </p:sp>
      <p:sp>
        <p:nvSpPr>
          <p:cNvPr id="5" name="灯片编号占位符 4"/>
          <p:cNvSpPr>
            <a:spLocks noGrp="1"/>
          </p:cNvSpPr>
          <p:nvPr>
            <p:ph type="sldNum" sz="quarter" idx="12"/>
          </p:nvPr>
        </p:nvSpPr>
        <p:spPr/>
        <p:txBody>
          <a:bodyPr/>
          <a:lstStyle/>
          <a:p>
            <a:fld id="{E78E7BCD-F425-4DFB-8E86-40BF78DF2C7D}" type="slidenum">
              <a:rPr lang="zh-CN" altLang="en-US" smtClean="0"/>
              <a:pPr/>
              <a:t>8</a:t>
            </a:fld>
            <a:endParaRPr lang="zh-CN" altLang="en-US"/>
          </a:p>
        </p:txBody>
      </p:sp>
      <p:pic>
        <p:nvPicPr>
          <p:cNvPr id="8" name="图片占位符 7"/>
          <p:cNvPicPr>
            <a:picLocks noGrp="1" noChangeAspect="1"/>
          </p:cNvPicPr>
          <p:nvPr>
            <p:ph type="pic" idx="1"/>
          </p:nvPr>
        </p:nvPicPr>
        <p:blipFill>
          <a:blip r:embed="rId3">
            <a:extLst>
              <a:ext uri="{BEBA8EAE-BF5A-486C-A8C5-ECC9F3942E4B}">
                <a14:imgProps xmlns:a14="http://schemas.microsoft.com/office/drawing/2010/main">
                  <a14:imgLayer r:embed="rId4">
                    <a14:imgEffect>
                      <a14:brightnessContrast bright="32000"/>
                    </a14:imgEffect>
                  </a14:imgLayer>
                </a14:imgProps>
              </a:ext>
              <a:ext uri="{28A0092B-C50C-407E-A947-70E740481C1C}">
                <a14:useLocalDpi xmlns:a14="http://schemas.microsoft.com/office/drawing/2010/main" val="0"/>
              </a:ext>
            </a:extLst>
          </a:blip>
          <a:srcRect l="5556" r="5556"/>
          <a:stretch>
            <a:fillRect/>
          </a:stretch>
        </p:blipFill>
        <p:spPr>
          <a:xfrm>
            <a:off x="1043608" y="1052736"/>
            <a:ext cx="7200800" cy="54006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07459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9544"/>
            <a:ext cx="5760640" cy="576064"/>
          </a:xfrm>
        </p:spPr>
        <p:txBody>
          <a:bodyPr/>
          <a:lstStyle/>
          <a:p>
            <a:r>
              <a:rPr lang="en-US" altLang="zh-CN" dirty="0" smtClean="0"/>
              <a:t>A Greek doctor letting blood out of a patient</a:t>
            </a:r>
            <a:endParaRPr lang="zh-CN" altLang="en-US" dirty="0"/>
          </a:p>
        </p:txBody>
      </p:sp>
      <p:pic>
        <p:nvPicPr>
          <p:cNvPr id="6" name="图片占位符 5"/>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t="5603" b="-129"/>
          <a:stretch/>
        </p:blipFill>
        <p:spPr>
          <a:xfrm>
            <a:off x="1763688" y="836712"/>
            <a:ext cx="5771191" cy="5540188"/>
          </a:xfrm>
        </p:spPr>
      </p:pic>
      <p:sp>
        <p:nvSpPr>
          <p:cNvPr id="5" name="灯片编号占位符 4"/>
          <p:cNvSpPr>
            <a:spLocks noGrp="1"/>
          </p:cNvSpPr>
          <p:nvPr>
            <p:ph type="sldNum" sz="quarter" idx="12"/>
          </p:nvPr>
        </p:nvSpPr>
        <p:spPr/>
        <p:txBody>
          <a:bodyPr/>
          <a:lstStyle/>
          <a:p>
            <a:fld id="{E78E7BCD-F425-4DFB-8E86-40BF78DF2C7D}" type="slidenum">
              <a:rPr lang="zh-CN" altLang="en-US" smtClean="0"/>
              <a:pPr/>
              <a:t>9</a:t>
            </a:fld>
            <a:endParaRPr lang="zh-CN" altLang="en-US"/>
          </a:p>
        </p:txBody>
      </p:sp>
    </p:spTree>
    <p:extLst>
      <p:ext uri="{BB962C8B-B14F-4D97-AF65-F5344CB8AC3E}">
        <p14:creationId xmlns:p14="http://schemas.microsoft.com/office/powerpoint/2010/main" val="1499189505"/>
      </p:ext>
    </p:extLst>
  </p:cSld>
  <p:clrMapOvr>
    <a:masterClrMapping/>
  </p:clrMapOvr>
  <p:timing>
    <p:tnLst>
      <p:par>
        <p:cTn id="1" dur="indefinite" restart="never" nodeType="tmRoot"/>
      </p:par>
    </p:tnLst>
  </p:timing>
</p:sld>
</file>

<file path=ppt/theme/theme1.xml><?xml version="1.0" encoding="utf-8"?>
<a:theme xmlns:a="http://schemas.openxmlformats.org/drawingml/2006/main" name="主题1">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基因伦理1.pptx</Template>
  <TotalTime>143</TotalTime>
  <Words>1025</Words>
  <Application>Microsoft Office PowerPoint</Application>
  <PresentationFormat>全屏显示(4:3)</PresentationFormat>
  <Paragraphs>122</Paragraphs>
  <Slides>15</Slides>
  <Notes>15</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主题1</vt:lpstr>
      <vt:lpstr>Classical Western Thought</vt:lpstr>
      <vt:lpstr>Group discussion</vt:lpstr>
      <vt:lpstr>1. Nature and history</vt:lpstr>
      <vt:lpstr>1.2 Difference between Herodotus and Homer</vt:lpstr>
      <vt:lpstr>1.3 Examples</vt:lpstr>
      <vt:lpstr>PowerPoint 演示文稿</vt:lpstr>
      <vt:lpstr>2. Nature and medicine</vt:lpstr>
      <vt:lpstr>Egyptian medicine</vt:lpstr>
      <vt:lpstr>A Greek doctor letting blood out of a patient</vt:lpstr>
      <vt:lpstr>Doctors are trying to find general laws about the constitution of the body.</vt:lpstr>
      <vt:lpstr>The doctor sees regularity among diseases</vt:lpstr>
      <vt:lpstr>Hippocrates and epilepsy</vt:lpstr>
      <vt:lpstr>PowerPoint 演示文稿</vt:lpstr>
      <vt:lpstr>Hippocrates attacks the traditional attitude to epilepsy</vt:lpstr>
      <vt:lpstr>The naturalist perspective on medicine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Classical Thought and Culture</dc:title>
  <dc:creator>Zhen Cai</dc:creator>
  <cp:lastModifiedBy>Zhen</cp:lastModifiedBy>
  <cp:revision>16</cp:revision>
  <dcterms:created xsi:type="dcterms:W3CDTF">2012-04-09T02:09:40Z</dcterms:created>
  <dcterms:modified xsi:type="dcterms:W3CDTF">2013-11-18T13:34:10Z</dcterms:modified>
</cp:coreProperties>
</file>