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62" r:id="rId3"/>
    <p:sldId id="263" r:id="rId4"/>
    <p:sldId id="266" r:id="rId5"/>
    <p:sldId id="264" r:id="rId6"/>
    <p:sldId id="265" r:id="rId7"/>
    <p:sldId id="257" r:id="rId8"/>
    <p:sldId id="269" r:id="rId9"/>
    <p:sldId id="270" r:id="rId10"/>
    <p:sldId id="268" r:id="rId11"/>
    <p:sldId id="267" r:id="rId12"/>
    <p:sldId id="271" r:id="rId13"/>
    <p:sldId id="25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15620"/>
    <p:restoredTop sz="94660"/>
  </p:normalViewPr>
  <p:slideViewPr>
    <p:cSldViewPr snapToObjects="1">
      <p:cViewPr>
        <p:scale>
          <a:sx n="90" d="100"/>
          <a:sy n="90" d="100"/>
        </p:scale>
        <p:origin x="-115"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997FDD-08E1-4D2A-8447-6FC71BAFD7B7}" type="datetimeFigureOut">
              <a:rPr lang="en-US" smtClean="0"/>
              <a:pPr/>
              <a:t>4/21/2014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E9F3D7-875C-4F1B-ABE0-EDC1A18DED1C}" type="slidenum">
              <a:rPr lang="en-US" smtClean="0"/>
              <a:pPr/>
              <a:t>‹#›</a:t>
            </a:fld>
            <a:endParaRPr lang="en-US"/>
          </a:p>
        </p:txBody>
      </p:sp>
    </p:spTree>
    <p:extLst>
      <p:ext uri="{BB962C8B-B14F-4D97-AF65-F5344CB8AC3E}">
        <p14:creationId xmlns:p14="http://schemas.microsoft.com/office/powerpoint/2010/main" val="22155828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5E9F3D7-875C-4F1B-ABE0-EDC1A18DED1C}" type="slidenum">
              <a:rPr lang="en-US" smtClean="0"/>
              <a:pPr/>
              <a:t>1</a:t>
            </a:fld>
            <a:endParaRPr lang="en-US"/>
          </a:p>
        </p:txBody>
      </p:sp>
    </p:spTree>
    <p:extLst>
      <p:ext uri="{BB962C8B-B14F-4D97-AF65-F5344CB8AC3E}">
        <p14:creationId xmlns:p14="http://schemas.microsoft.com/office/powerpoint/2010/main" val="36012694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5E9F3D7-875C-4F1B-ABE0-EDC1A18DED1C}" type="slidenum">
              <a:rPr lang="en-US" smtClean="0"/>
              <a:pPr/>
              <a:t>10</a:t>
            </a:fld>
            <a:endParaRPr lang="en-US"/>
          </a:p>
        </p:txBody>
      </p:sp>
    </p:spTree>
    <p:extLst>
      <p:ext uri="{BB962C8B-B14F-4D97-AF65-F5344CB8AC3E}">
        <p14:creationId xmlns:p14="http://schemas.microsoft.com/office/powerpoint/2010/main" val="23589542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5E9F3D7-875C-4F1B-ABE0-EDC1A18DED1C}" type="slidenum">
              <a:rPr lang="en-US" smtClean="0"/>
              <a:pPr/>
              <a:t>11</a:t>
            </a:fld>
            <a:endParaRPr lang="en-US"/>
          </a:p>
        </p:txBody>
      </p:sp>
    </p:spTree>
    <p:extLst>
      <p:ext uri="{BB962C8B-B14F-4D97-AF65-F5344CB8AC3E}">
        <p14:creationId xmlns:p14="http://schemas.microsoft.com/office/powerpoint/2010/main" val="11393951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57CF75-BC7B-49D0-967A-7B8D4B49B351}" type="slidenum">
              <a:rPr lang="zh-CN" altLang="en-US" smtClean="0"/>
              <a:pPr/>
              <a:t>12</a:t>
            </a:fld>
            <a:endParaRPr lang="zh-CN" altLang="en-US"/>
          </a:p>
        </p:txBody>
      </p:sp>
    </p:spTree>
    <p:extLst>
      <p:ext uri="{BB962C8B-B14F-4D97-AF65-F5344CB8AC3E}">
        <p14:creationId xmlns:p14="http://schemas.microsoft.com/office/powerpoint/2010/main" val="6348724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5E9F3D7-875C-4F1B-ABE0-EDC1A18DED1C}" type="slidenum">
              <a:rPr lang="en-US" smtClean="0"/>
              <a:pPr/>
              <a:t>13</a:t>
            </a:fld>
            <a:endParaRPr lang="en-US"/>
          </a:p>
        </p:txBody>
      </p:sp>
    </p:spTree>
    <p:extLst>
      <p:ext uri="{BB962C8B-B14F-4D97-AF65-F5344CB8AC3E}">
        <p14:creationId xmlns:p14="http://schemas.microsoft.com/office/powerpoint/2010/main" val="2109321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A3792D-C38C-4797-B1F8-1A449A4629DD}" type="slidenum">
              <a:rPr lang="zh-CN" altLang="en-US" smtClean="0"/>
              <a:pPr/>
              <a:t>2</a:t>
            </a:fld>
            <a:endParaRPr lang="zh-CN" altLang="en-US"/>
          </a:p>
        </p:txBody>
      </p:sp>
    </p:spTree>
    <p:extLst>
      <p:ext uri="{BB962C8B-B14F-4D97-AF65-F5344CB8AC3E}">
        <p14:creationId xmlns:p14="http://schemas.microsoft.com/office/powerpoint/2010/main" val="3237670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A3792D-C38C-4797-B1F8-1A449A4629DD}" type="slidenum">
              <a:rPr lang="zh-CN" altLang="en-US" smtClean="0"/>
              <a:pPr/>
              <a:t>3</a:t>
            </a:fld>
            <a:endParaRPr lang="zh-CN" altLang="en-US"/>
          </a:p>
        </p:txBody>
      </p:sp>
    </p:spTree>
    <p:extLst>
      <p:ext uri="{BB962C8B-B14F-4D97-AF65-F5344CB8AC3E}">
        <p14:creationId xmlns:p14="http://schemas.microsoft.com/office/powerpoint/2010/main" val="2112588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5E9F3D7-875C-4F1B-ABE0-EDC1A18DED1C}" type="slidenum">
              <a:rPr lang="en-US" smtClean="0"/>
              <a:pPr/>
              <a:t>4</a:t>
            </a:fld>
            <a:endParaRPr lang="en-US"/>
          </a:p>
        </p:txBody>
      </p:sp>
    </p:spTree>
    <p:extLst>
      <p:ext uri="{BB962C8B-B14F-4D97-AF65-F5344CB8AC3E}">
        <p14:creationId xmlns:p14="http://schemas.microsoft.com/office/powerpoint/2010/main" val="2465756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A3792D-C38C-4797-B1F8-1A449A4629DD}" type="slidenum">
              <a:rPr lang="zh-CN" altLang="en-US" smtClean="0"/>
              <a:pPr/>
              <a:t>5</a:t>
            </a:fld>
            <a:endParaRPr lang="zh-CN" altLang="en-US"/>
          </a:p>
        </p:txBody>
      </p:sp>
    </p:spTree>
    <p:extLst>
      <p:ext uri="{BB962C8B-B14F-4D97-AF65-F5344CB8AC3E}">
        <p14:creationId xmlns:p14="http://schemas.microsoft.com/office/powerpoint/2010/main" val="2658648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A3792D-C38C-4797-B1F8-1A449A4629DD}" type="slidenum">
              <a:rPr lang="zh-CN" altLang="en-US" smtClean="0"/>
              <a:pPr/>
              <a:t>6</a:t>
            </a:fld>
            <a:endParaRPr lang="zh-CN" altLang="en-US"/>
          </a:p>
        </p:txBody>
      </p:sp>
    </p:spTree>
    <p:extLst>
      <p:ext uri="{BB962C8B-B14F-4D97-AF65-F5344CB8AC3E}">
        <p14:creationId xmlns:p14="http://schemas.microsoft.com/office/powerpoint/2010/main" val="2341967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57CF75-BC7B-49D0-967A-7B8D4B49B351}" type="slidenum">
              <a:rPr lang="zh-CN" altLang="en-US" smtClean="0"/>
              <a:pPr/>
              <a:t>7</a:t>
            </a:fld>
            <a:endParaRPr lang="zh-CN" altLang="en-US"/>
          </a:p>
        </p:txBody>
      </p:sp>
    </p:spTree>
    <p:extLst>
      <p:ext uri="{BB962C8B-B14F-4D97-AF65-F5344CB8AC3E}">
        <p14:creationId xmlns:p14="http://schemas.microsoft.com/office/powerpoint/2010/main" val="3072831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5E9F3D7-875C-4F1B-ABE0-EDC1A18DED1C}" type="slidenum">
              <a:rPr lang="en-US" smtClean="0"/>
              <a:pPr/>
              <a:t>8</a:t>
            </a:fld>
            <a:endParaRPr lang="en-US"/>
          </a:p>
        </p:txBody>
      </p:sp>
    </p:spTree>
    <p:extLst>
      <p:ext uri="{BB962C8B-B14F-4D97-AF65-F5344CB8AC3E}">
        <p14:creationId xmlns:p14="http://schemas.microsoft.com/office/powerpoint/2010/main" val="5263252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5E9F3D7-875C-4F1B-ABE0-EDC1A18DED1C}" type="slidenum">
              <a:rPr lang="en-US" smtClean="0"/>
              <a:pPr/>
              <a:t>9</a:t>
            </a:fld>
            <a:endParaRPr lang="en-US"/>
          </a:p>
        </p:txBody>
      </p:sp>
    </p:spTree>
    <p:extLst>
      <p:ext uri="{BB962C8B-B14F-4D97-AF65-F5344CB8AC3E}">
        <p14:creationId xmlns:p14="http://schemas.microsoft.com/office/powerpoint/2010/main" val="3160692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3600"/>
            <a:ext cx="7772400" cy="1012825"/>
          </a:xfrm>
        </p:spPr>
        <p:txBody>
          <a:bodyPr/>
          <a:lstStyle>
            <a:lvl1pPr algn="l">
              <a:defRPr/>
            </a:lvl1pPr>
          </a:lstStyle>
          <a:p>
            <a:pPr lvl="0"/>
            <a:r>
              <a:rPr lang="en-US" altLang="zh-CN" noProof="0" smtClean="0"/>
              <a:t>Click to edit Master title style</a:t>
            </a:r>
            <a:endParaRPr lang="zh-CN" noProof="0" smtClean="0"/>
          </a:p>
        </p:txBody>
      </p:sp>
      <p:sp>
        <p:nvSpPr>
          <p:cNvPr id="2051" name="Rectangle 3"/>
          <p:cNvSpPr>
            <a:spLocks noGrp="1" noChangeArrowheads="1"/>
          </p:cNvSpPr>
          <p:nvPr>
            <p:ph type="subTitle" idx="1"/>
          </p:nvPr>
        </p:nvSpPr>
        <p:spPr>
          <a:xfrm>
            <a:off x="685800" y="3200400"/>
            <a:ext cx="6400800" cy="762000"/>
          </a:xfrm>
        </p:spPr>
        <p:txBody>
          <a:bodyPr/>
          <a:lstStyle>
            <a:lvl1pPr marL="0" indent="0">
              <a:buFontTx/>
              <a:buNone/>
              <a:defRPr/>
            </a:lvl1pPr>
          </a:lstStyle>
          <a:p>
            <a:pPr lvl="0"/>
            <a:r>
              <a:rPr lang="en-US" altLang="zh-CN" noProof="0" smtClean="0"/>
              <a:t>Click to edit Master subtitle style</a:t>
            </a:r>
            <a:endParaRPr lang="zh-CN" noProof="0" smtClean="0"/>
          </a:p>
        </p:txBody>
      </p:sp>
      <p:sp>
        <p:nvSpPr>
          <p:cNvPr id="2052" name="Rectangle 4"/>
          <p:cNvSpPr>
            <a:spLocks noGrp="1" noChangeArrowheads="1"/>
          </p:cNvSpPr>
          <p:nvPr>
            <p:ph type="dt" sz="half" idx="2"/>
          </p:nvPr>
        </p:nvSpPr>
        <p:spPr/>
        <p:txBody>
          <a:bodyPr/>
          <a:lstStyle>
            <a:lvl1pPr>
              <a:defRPr/>
            </a:lvl1pPr>
          </a:lstStyle>
          <a:p>
            <a:fld id="{7AFE0B09-54B2-4E16-BEF6-09299FF72609}" type="datetimeFigureOut">
              <a:rPr lang="en-US" smtClean="0"/>
              <a:pPr/>
              <a:t>4/21/2014</a:t>
            </a:fld>
            <a:endParaRPr lang="en-US"/>
          </a:p>
        </p:txBody>
      </p:sp>
      <p:sp>
        <p:nvSpPr>
          <p:cNvPr id="2053" name="Rectangle 5"/>
          <p:cNvSpPr>
            <a:spLocks noGrp="1" noChangeArrowheads="1"/>
          </p:cNvSpPr>
          <p:nvPr>
            <p:ph type="ftr" sz="quarter" idx="3"/>
          </p:nvPr>
        </p:nvSpPr>
        <p:spPr/>
        <p:txBody>
          <a:bodyPr/>
          <a:lstStyle>
            <a:lvl1pPr>
              <a:defRPr/>
            </a:lvl1pPr>
          </a:lstStyle>
          <a:p>
            <a:endParaRPr lang="en-US"/>
          </a:p>
        </p:txBody>
      </p:sp>
      <p:sp>
        <p:nvSpPr>
          <p:cNvPr id="2054" name="Rectangle 6"/>
          <p:cNvSpPr>
            <a:spLocks noGrp="1" noChangeArrowheads="1"/>
          </p:cNvSpPr>
          <p:nvPr>
            <p:ph type="sldNum" sz="quarter" idx="4"/>
          </p:nvPr>
        </p:nvSpPr>
        <p:spPr/>
        <p:txBody>
          <a:bodyPr/>
          <a:lstStyle>
            <a:lvl1pPr>
              <a:defRPr/>
            </a:lvl1pPr>
          </a:lstStyle>
          <a:p>
            <a:fld id="{72657222-2EF5-4BD7-A81D-932E84C0035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Click to edit Master title style</a:t>
            </a:r>
            <a:endParaRPr lang="zh-CN" altLang="en-US"/>
          </a:p>
        </p:txBody>
      </p:sp>
      <p:sp>
        <p:nvSpPr>
          <p:cNvPr id="3" name="竖排文字占位符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日期占位符 3"/>
          <p:cNvSpPr>
            <a:spLocks noGrp="1"/>
          </p:cNvSpPr>
          <p:nvPr>
            <p:ph type="dt" sz="half" idx="10"/>
          </p:nvPr>
        </p:nvSpPr>
        <p:spPr/>
        <p:txBody>
          <a:bodyPr/>
          <a:lstStyle>
            <a:lvl1pPr>
              <a:defRPr/>
            </a:lvl1pPr>
          </a:lstStyle>
          <a:p>
            <a:fld id="{7AFE0B09-54B2-4E16-BEF6-09299FF72609}" type="datetimeFigureOut">
              <a:rPr lang="en-US" smtClean="0"/>
              <a:pPr/>
              <a:t>4/21/2014</a:t>
            </a:fld>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72657222-2EF5-4BD7-A81D-932E84C0035A}" type="slidenum">
              <a:rPr lang="en-US" smtClean="0"/>
              <a:pPr/>
              <a:t>‹#›</a:t>
            </a:fld>
            <a:endParaRPr lang="en-US"/>
          </a:p>
        </p:txBody>
      </p:sp>
    </p:spTree>
    <p:extLst>
      <p:ext uri="{BB962C8B-B14F-4D97-AF65-F5344CB8AC3E}">
        <p14:creationId xmlns:p14="http://schemas.microsoft.com/office/powerpoint/2010/main" val="3729245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日期占位符 3"/>
          <p:cNvSpPr>
            <a:spLocks noGrp="1"/>
          </p:cNvSpPr>
          <p:nvPr>
            <p:ph type="dt" sz="half" idx="10"/>
          </p:nvPr>
        </p:nvSpPr>
        <p:spPr/>
        <p:txBody>
          <a:bodyPr/>
          <a:lstStyle>
            <a:lvl1pPr>
              <a:defRPr/>
            </a:lvl1pPr>
          </a:lstStyle>
          <a:p>
            <a:fld id="{7AFE0B09-54B2-4E16-BEF6-09299FF72609}" type="datetimeFigureOut">
              <a:rPr lang="en-US" smtClean="0"/>
              <a:pPr/>
              <a:t>4/21/2014</a:t>
            </a:fld>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72657222-2EF5-4BD7-A81D-932E84C0035A}" type="slidenum">
              <a:rPr lang="en-US" smtClean="0"/>
              <a:pPr/>
              <a:t>‹#›</a:t>
            </a:fld>
            <a:endParaRPr lang="en-US"/>
          </a:p>
        </p:txBody>
      </p:sp>
    </p:spTree>
    <p:extLst>
      <p:ext uri="{BB962C8B-B14F-4D97-AF65-F5344CB8AC3E}">
        <p14:creationId xmlns:p14="http://schemas.microsoft.com/office/powerpoint/2010/main" val="2609043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Click to edit Master title style</a:t>
            </a:r>
            <a:endParaRPr lang="zh-CN" altLang="en-US"/>
          </a:p>
        </p:txBody>
      </p:sp>
      <p:sp>
        <p:nvSpPr>
          <p:cNvPr id="3" name="内容占位符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日期占位符 3"/>
          <p:cNvSpPr>
            <a:spLocks noGrp="1"/>
          </p:cNvSpPr>
          <p:nvPr>
            <p:ph type="dt" sz="half" idx="10"/>
          </p:nvPr>
        </p:nvSpPr>
        <p:spPr/>
        <p:txBody>
          <a:bodyPr/>
          <a:lstStyle>
            <a:lvl1pPr>
              <a:defRPr/>
            </a:lvl1pPr>
          </a:lstStyle>
          <a:p>
            <a:fld id="{7AFE0B09-54B2-4E16-BEF6-09299FF72609}" type="datetimeFigureOut">
              <a:rPr lang="en-US" smtClean="0"/>
              <a:pPr/>
              <a:t>4/21/2014</a:t>
            </a:fld>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72657222-2EF5-4BD7-A81D-932E84C0035A}" type="slidenum">
              <a:rPr lang="en-US" smtClean="0"/>
              <a:pPr/>
              <a:t>‹#›</a:t>
            </a:fld>
            <a:endParaRPr lang="en-US"/>
          </a:p>
        </p:txBody>
      </p:sp>
    </p:spTree>
    <p:extLst>
      <p:ext uri="{BB962C8B-B14F-4D97-AF65-F5344CB8AC3E}">
        <p14:creationId xmlns:p14="http://schemas.microsoft.com/office/powerpoint/2010/main" val="401752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zh-CN" smtClean="0"/>
              <a:t>Click to edit Master text styles</a:t>
            </a:r>
          </a:p>
        </p:txBody>
      </p:sp>
      <p:sp>
        <p:nvSpPr>
          <p:cNvPr id="4" name="日期占位符 3"/>
          <p:cNvSpPr>
            <a:spLocks noGrp="1"/>
          </p:cNvSpPr>
          <p:nvPr>
            <p:ph type="dt" sz="half" idx="10"/>
          </p:nvPr>
        </p:nvSpPr>
        <p:spPr/>
        <p:txBody>
          <a:bodyPr/>
          <a:lstStyle>
            <a:lvl1pPr>
              <a:defRPr/>
            </a:lvl1pPr>
          </a:lstStyle>
          <a:p>
            <a:fld id="{7AFE0B09-54B2-4E16-BEF6-09299FF72609}" type="datetimeFigureOut">
              <a:rPr lang="en-US" smtClean="0"/>
              <a:pPr/>
              <a:t>4/21/2014</a:t>
            </a:fld>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72657222-2EF5-4BD7-A81D-932E84C0035A}" type="slidenum">
              <a:rPr lang="en-US" smtClean="0"/>
              <a:pPr/>
              <a:t>‹#›</a:t>
            </a:fld>
            <a:endParaRPr lang="en-US"/>
          </a:p>
        </p:txBody>
      </p:sp>
    </p:spTree>
    <p:extLst>
      <p:ext uri="{BB962C8B-B14F-4D97-AF65-F5344CB8AC3E}">
        <p14:creationId xmlns:p14="http://schemas.microsoft.com/office/powerpoint/2010/main" val="2631292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Click to edit Master title style</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日期占位符 4"/>
          <p:cNvSpPr>
            <a:spLocks noGrp="1"/>
          </p:cNvSpPr>
          <p:nvPr>
            <p:ph type="dt" sz="half" idx="10"/>
          </p:nvPr>
        </p:nvSpPr>
        <p:spPr/>
        <p:txBody>
          <a:bodyPr/>
          <a:lstStyle>
            <a:lvl1pPr>
              <a:defRPr/>
            </a:lvl1pPr>
          </a:lstStyle>
          <a:p>
            <a:fld id="{7AFE0B09-54B2-4E16-BEF6-09299FF72609}" type="datetimeFigureOut">
              <a:rPr lang="en-US" smtClean="0"/>
              <a:pPr/>
              <a:t>4/21/2014</a:t>
            </a:fld>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72657222-2EF5-4BD7-A81D-932E84C0035A}" type="slidenum">
              <a:rPr lang="en-US" smtClean="0"/>
              <a:pPr/>
              <a:t>‹#›</a:t>
            </a:fld>
            <a:endParaRPr lang="en-US"/>
          </a:p>
        </p:txBody>
      </p:sp>
    </p:spTree>
    <p:extLst>
      <p:ext uri="{BB962C8B-B14F-4D97-AF65-F5344CB8AC3E}">
        <p14:creationId xmlns:p14="http://schemas.microsoft.com/office/powerpoint/2010/main" val="1194860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en-US" altLang="zh-CN" smtClean="0"/>
              <a:t>Click to edit Master title style</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日期占位符 6"/>
          <p:cNvSpPr>
            <a:spLocks noGrp="1"/>
          </p:cNvSpPr>
          <p:nvPr>
            <p:ph type="dt" sz="half" idx="10"/>
          </p:nvPr>
        </p:nvSpPr>
        <p:spPr/>
        <p:txBody>
          <a:bodyPr/>
          <a:lstStyle>
            <a:lvl1pPr>
              <a:defRPr/>
            </a:lvl1pPr>
          </a:lstStyle>
          <a:p>
            <a:fld id="{7AFE0B09-54B2-4E16-BEF6-09299FF72609}" type="datetimeFigureOut">
              <a:rPr lang="en-US" smtClean="0"/>
              <a:pPr/>
              <a:t>4/21/2014</a:t>
            </a:fld>
            <a:endParaRPr lang="en-US"/>
          </a:p>
        </p:txBody>
      </p:sp>
      <p:sp>
        <p:nvSpPr>
          <p:cNvPr id="8" name="页脚占位符 7"/>
          <p:cNvSpPr>
            <a:spLocks noGrp="1"/>
          </p:cNvSpPr>
          <p:nvPr>
            <p:ph type="ftr" sz="quarter" idx="11"/>
          </p:nvPr>
        </p:nvSpPr>
        <p:spPr/>
        <p:txBody>
          <a:bodyPr/>
          <a:lstStyle>
            <a:lvl1pPr>
              <a:defRPr/>
            </a:lvl1pPr>
          </a:lstStyle>
          <a:p>
            <a:endParaRPr lang="en-US"/>
          </a:p>
        </p:txBody>
      </p:sp>
      <p:sp>
        <p:nvSpPr>
          <p:cNvPr id="9" name="灯片编号占位符 8"/>
          <p:cNvSpPr>
            <a:spLocks noGrp="1"/>
          </p:cNvSpPr>
          <p:nvPr>
            <p:ph type="sldNum" sz="quarter" idx="12"/>
          </p:nvPr>
        </p:nvSpPr>
        <p:spPr/>
        <p:txBody>
          <a:bodyPr/>
          <a:lstStyle>
            <a:lvl1pPr>
              <a:defRPr/>
            </a:lvl1pPr>
          </a:lstStyle>
          <a:p>
            <a:fld id="{72657222-2EF5-4BD7-A81D-932E84C0035A}" type="slidenum">
              <a:rPr lang="en-US" smtClean="0"/>
              <a:pPr/>
              <a:t>‹#›</a:t>
            </a:fld>
            <a:endParaRPr lang="en-US"/>
          </a:p>
        </p:txBody>
      </p:sp>
    </p:spTree>
    <p:extLst>
      <p:ext uri="{BB962C8B-B14F-4D97-AF65-F5344CB8AC3E}">
        <p14:creationId xmlns:p14="http://schemas.microsoft.com/office/powerpoint/2010/main" val="3737185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Click to edit Master title style</a:t>
            </a:r>
            <a:endParaRPr lang="zh-CN" altLang="en-US"/>
          </a:p>
        </p:txBody>
      </p:sp>
      <p:sp>
        <p:nvSpPr>
          <p:cNvPr id="3" name="日期占位符 2"/>
          <p:cNvSpPr>
            <a:spLocks noGrp="1"/>
          </p:cNvSpPr>
          <p:nvPr>
            <p:ph type="dt" sz="half" idx="10"/>
          </p:nvPr>
        </p:nvSpPr>
        <p:spPr/>
        <p:txBody>
          <a:bodyPr/>
          <a:lstStyle>
            <a:lvl1pPr>
              <a:defRPr/>
            </a:lvl1pPr>
          </a:lstStyle>
          <a:p>
            <a:fld id="{7AFE0B09-54B2-4E16-BEF6-09299FF72609}" type="datetimeFigureOut">
              <a:rPr lang="en-US" smtClean="0"/>
              <a:pPr/>
              <a:t>4/21/2014</a:t>
            </a:fld>
            <a:endParaRPr lang="en-US"/>
          </a:p>
        </p:txBody>
      </p:sp>
      <p:sp>
        <p:nvSpPr>
          <p:cNvPr id="4" name="页脚占位符 3"/>
          <p:cNvSpPr>
            <a:spLocks noGrp="1"/>
          </p:cNvSpPr>
          <p:nvPr>
            <p:ph type="ftr" sz="quarter" idx="11"/>
          </p:nvPr>
        </p:nvSpPr>
        <p:spPr/>
        <p:txBody>
          <a:bodyPr/>
          <a:lstStyle>
            <a:lvl1pPr>
              <a:defRPr/>
            </a:lvl1pPr>
          </a:lstStyle>
          <a:p>
            <a:endParaRPr lang="en-US"/>
          </a:p>
        </p:txBody>
      </p:sp>
      <p:sp>
        <p:nvSpPr>
          <p:cNvPr id="5" name="灯片编号占位符 4"/>
          <p:cNvSpPr>
            <a:spLocks noGrp="1"/>
          </p:cNvSpPr>
          <p:nvPr>
            <p:ph type="sldNum" sz="quarter" idx="12"/>
          </p:nvPr>
        </p:nvSpPr>
        <p:spPr/>
        <p:txBody>
          <a:bodyPr/>
          <a:lstStyle>
            <a:lvl1pPr>
              <a:defRPr/>
            </a:lvl1pPr>
          </a:lstStyle>
          <a:p>
            <a:fld id="{72657222-2EF5-4BD7-A81D-932E84C0035A}" type="slidenum">
              <a:rPr lang="en-US" smtClean="0"/>
              <a:pPr/>
              <a:t>‹#›</a:t>
            </a:fld>
            <a:endParaRPr lang="en-US"/>
          </a:p>
        </p:txBody>
      </p:sp>
    </p:spTree>
    <p:extLst>
      <p:ext uri="{BB962C8B-B14F-4D97-AF65-F5344CB8AC3E}">
        <p14:creationId xmlns:p14="http://schemas.microsoft.com/office/powerpoint/2010/main" val="1296574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7AFE0B09-54B2-4E16-BEF6-09299FF72609}" type="datetimeFigureOut">
              <a:rPr lang="en-US" smtClean="0"/>
              <a:pPr/>
              <a:t>4/21/2014</a:t>
            </a:fld>
            <a:endParaRPr lang="en-US"/>
          </a:p>
        </p:txBody>
      </p:sp>
      <p:sp>
        <p:nvSpPr>
          <p:cNvPr id="3" name="页脚占位符 2"/>
          <p:cNvSpPr>
            <a:spLocks noGrp="1"/>
          </p:cNvSpPr>
          <p:nvPr>
            <p:ph type="ftr" sz="quarter" idx="11"/>
          </p:nvPr>
        </p:nvSpPr>
        <p:spPr/>
        <p:txBody>
          <a:bodyPr/>
          <a:lstStyle>
            <a:lvl1pPr>
              <a:defRPr/>
            </a:lvl1pPr>
          </a:lstStyle>
          <a:p>
            <a:endParaRPr lang="en-US"/>
          </a:p>
        </p:txBody>
      </p:sp>
      <p:sp>
        <p:nvSpPr>
          <p:cNvPr id="4" name="灯片编号占位符 3"/>
          <p:cNvSpPr>
            <a:spLocks noGrp="1"/>
          </p:cNvSpPr>
          <p:nvPr>
            <p:ph type="sldNum" sz="quarter" idx="12"/>
          </p:nvPr>
        </p:nvSpPr>
        <p:spPr/>
        <p:txBody>
          <a:bodyPr/>
          <a:lstStyle>
            <a:lvl1pPr>
              <a:defRPr/>
            </a:lvl1pPr>
          </a:lstStyle>
          <a:p>
            <a:fld id="{72657222-2EF5-4BD7-A81D-932E84C0035A}" type="slidenum">
              <a:rPr lang="en-US" smtClean="0"/>
              <a:pPr/>
              <a:t>‹#›</a:t>
            </a:fld>
            <a:endParaRPr lang="en-US"/>
          </a:p>
        </p:txBody>
      </p:sp>
    </p:spTree>
    <p:extLst>
      <p:ext uri="{BB962C8B-B14F-4D97-AF65-F5344CB8AC3E}">
        <p14:creationId xmlns:p14="http://schemas.microsoft.com/office/powerpoint/2010/main" val="3227110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日期占位符 4"/>
          <p:cNvSpPr>
            <a:spLocks noGrp="1"/>
          </p:cNvSpPr>
          <p:nvPr>
            <p:ph type="dt" sz="half" idx="10"/>
          </p:nvPr>
        </p:nvSpPr>
        <p:spPr/>
        <p:txBody>
          <a:bodyPr/>
          <a:lstStyle>
            <a:lvl1pPr>
              <a:defRPr/>
            </a:lvl1pPr>
          </a:lstStyle>
          <a:p>
            <a:fld id="{7AFE0B09-54B2-4E16-BEF6-09299FF72609}" type="datetimeFigureOut">
              <a:rPr lang="en-US" smtClean="0"/>
              <a:pPr/>
              <a:t>4/21/2014</a:t>
            </a:fld>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72657222-2EF5-4BD7-A81D-932E84C0035A}" type="slidenum">
              <a:rPr lang="en-US" smtClean="0"/>
              <a:pPr/>
              <a:t>‹#›</a:t>
            </a:fld>
            <a:endParaRPr lang="en-US"/>
          </a:p>
        </p:txBody>
      </p:sp>
    </p:spTree>
    <p:extLst>
      <p:ext uri="{BB962C8B-B14F-4D97-AF65-F5344CB8AC3E}">
        <p14:creationId xmlns:p14="http://schemas.microsoft.com/office/powerpoint/2010/main" val="2865943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日期占位符 4"/>
          <p:cNvSpPr>
            <a:spLocks noGrp="1"/>
          </p:cNvSpPr>
          <p:nvPr>
            <p:ph type="dt" sz="half" idx="10"/>
          </p:nvPr>
        </p:nvSpPr>
        <p:spPr/>
        <p:txBody>
          <a:bodyPr/>
          <a:lstStyle>
            <a:lvl1pPr>
              <a:defRPr/>
            </a:lvl1pPr>
          </a:lstStyle>
          <a:p>
            <a:fld id="{7AFE0B09-54B2-4E16-BEF6-09299FF72609}" type="datetimeFigureOut">
              <a:rPr lang="en-US" smtClean="0"/>
              <a:pPr/>
              <a:t>4/21/2014</a:t>
            </a:fld>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72657222-2EF5-4BD7-A81D-932E84C0035A}" type="slidenum">
              <a:rPr lang="en-US" smtClean="0"/>
              <a:pPr/>
              <a:t>‹#›</a:t>
            </a:fld>
            <a:endParaRPr lang="en-US"/>
          </a:p>
        </p:txBody>
      </p:sp>
    </p:spTree>
    <p:extLst>
      <p:ext uri="{BB962C8B-B14F-4D97-AF65-F5344CB8AC3E}">
        <p14:creationId xmlns:p14="http://schemas.microsoft.com/office/powerpoint/2010/main" val="3015555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7AFE0B09-54B2-4E16-BEF6-09299FF72609}" type="datetimeFigureOut">
              <a:rPr lang="en-US" smtClean="0"/>
              <a:pPr/>
              <a:t>4/21/2014</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2657222-2EF5-4BD7-A81D-932E84C0035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34" charset="0"/>
          <a:ea typeface="黑体" pitchFamily="49" charset="-122"/>
        </a:defRPr>
      </a:lvl2pPr>
      <a:lvl3pPr algn="ctr" rtl="0" eaLnBrk="1" fontAlgn="base" hangingPunct="1">
        <a:spcBef>
          <a:spcPct val="0"/>
        </a:spcBef>
        <a:spcAft>
          <a:spcPct val="0"/>
        </a:spcAft>
        <a:defRPr sz="4400">
          <a:solidFill>
            <a:schemeClr val="tx2"/>
          </a:solidFill>
          <a:latin typeface="Arial" pitchFamily="34" charset="0"/>
          <a:ea typeface="黑体" pitchFamily="49" charset="-122"/>
        </a:defRPr>
      </a:lvl3pPr>
      <a:lvl4pPr algn="ctr" rtl="0" eaLnBrk="1" fontAlgn="base" hangingPunct="1">
        <a:spcBef>
          <a:spcPct val="0"/>
        </a:spcBef>
        <a:spcAft>
          <a:spcPct val="0"/>
        </a:spcAft>
        <a:defRPr sz="4400">
          <a:solidFill>
            <a:schemeClr val="tx2"/>
          </a:solidFill>
          <a:latin typeface="Arial" pitchFamily="34" charset="0"/>
          <a:ea typeface="黑体" pitchFamily="49" charset="-122"/>
        </a:defRPr>
      </a:lvl4pPr>
      <a:lvl5pPr algn="ctr" rtl="0" eaLnBrk="1" fontAlgn="base" hangingPunct="1">
        <a:spcBef>
          <a:spcPct val="0"/>
        </a:spcBef>
        <a:spcAft>
          <a:spcPct val="0"/>
        </a:spcAft>
        <a:defRPr sz="4400">
          <a:solidFill>
            <a:schemeClr val="tx2"/>
          </a:solidFill>
          <a:latin typeface="Arial" pitchFamily="34" charset="0"/>
          <a:ea typeface="黑体" pitchFamily="49" charset="-122"/>
        </a:defRPr>
      </a:lvl5pPr>
      <a:lvl6pPr marL="457200" algn="ctr" rtl="0" eaLnBrk="1" fontAlgn="base" hangingPunct="1">
        <a:spcBef>
          <a:spcPct val="0"/>
        </a:spcBef>
        <a:spcAft>
          <a:spcPct val="0"/>
        </a:spcAft>
        <a:defRPr sz="4400">
          <a:solidFill>
            <a:schemeClr val="tx2"/>
          </a:solidFill>
          <a:latin typeface="Arial" pitchFamily="34" charset="0"/>
          <a:ea typeface="黑体" pitchFamily="49" charset="-122"/>
        </a:defRPr>
      </a:lvl6pPr>
      <a:lvl7pPr marL="914400" algn="ctr" rtl="0" eaLnBrk="1" fontAlgn="base" hangingPunct="1">
        <a:spcBef>
          <a:spcPct val="0"/>
        </a:spcBef>
        <a:spcAft>
          <a:spcPct val="0"/>
        </a:spcAft>
        <a:defRPr sz="4400">
          <a:solidFill>
            <a:schemeClr val="tx2"/>
          </a:solidFill>
          <a:latin typeface="Arial" pitchFamily="34" charset="0"/>
          <a:ea typeface="黑体" pitchFamily="49" charset="-122"/>
        </a:defRPr>
      </a:lvl7pPr>
      <a:lvl8pPr marL="1371600" algn="ctr" rtl="0" eaLnBrk="1" fontAlgn="base" hangingPunct="1">
        <a:spcBef>
          <a:spcPct val="0"/>
        </a:spcBef>
        <a:spcAft>
          <a:spcPct val="0"/>
        </a:spcAft>
        <a:defRPr sz="4400">
          <a:solidFill>
            <a:schemeClr val="tx2"/>
          </a:solidFill>
          <a:latin typeface="Arial" pitchFamily="34" charset="0"/>
          <a:ea typeface="黑体" pitchFamily="49" charset="-122"/>
        </a:defRPr>
      </a:lvl8pPr>
      <a:lvl9pPr marL="1828800" algn="ctr" rtl="0" eaLnBrk="1" fontAlgn="base" hangingPunct="1">
        <a:spcBef>
          <a:spcPct val="0"/>
        </a:spcBef>
        <a:spcAft>
          <a:spcPct val="0"/>
        </a:spcAft>
        <a:defRPr sz="4400">
          <a:solidFill>
            <a:schemeClr val="tx2"/>
          </a:solidFill>
          <a:latin typeface="Arial" pitchFamily="34" charset="0"/>
          <a:ea typeface="黑体" pitchFamily="49" charset="-122"/>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smtClean="0"/>
              <a:t>Classical </a:t>
            </a:r>
            <a:r>
              <a:rPr lang="en-US" altLang="zh-CN" sz="3200" smtClean="0"/>
              <a:t>Western </a:t>
            </a:r>
            <a:r>
              <a:rPr lang="en-US" sz="3200" smtClean="0"/>
              <a:t>Thought</a:t>
            </a:r>
            <a:endParaRPr lang="en-US" sz="3200" dirty="0"/>
          </a:p>
        </p:txBody>
      </p:sp>
      <p:sp>
        <p:nvSpPr>
          <p:cNvPr id="3" name="Subtitle 2"/>
          <p:cNvSpPr>
            <a:spLocks noGrp="1"/>
          </p:cNvSpPr>
          <p:nvPr>
            <p:ph type="subTitle" idx="1"/>
          </p:nvPr>
        </p:nvSpPr>
        <p:spPr/>
        <p:txBody>
          <a:bodyPr/>
          <a:lstStyle/>
          <a:p>
            <a:r>
              <a:rPr lang="en-US" sz="2800"/>
              <a:t>8</a:t>
            </a:r>
            <a:r>
              <a:rPr lang="en-US" sz="2800" smtClean="0"/>
              <a:t>. </a:t>
            </a:r>
            <a:r>
              <a:rPr lang="en-US" sz="2800" dirty="0" smtClean="0"/>
              <a:t>The trial and death of Socrates</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a:spLocks noGrp="1"/>
          </p:cNvSpPr>
          <p:nvPr>
            <p:ph idx="1"/>
          </p:nvPr>
        </p:nvSpPr>
        <p:spPr>
          <a:xfrm>
            <a:off x="323528" y="1600200"/>
            <a:ext cx="8496944" cy="4525963"/>
          </a:xfrm>
        </p:spPr>
        <p:txBody>
          <a:bodyPr/>
          <a:lstStyle/>
          <a:p>
            <a:pPr>
              <a:buBlip>
                <a:blip r:embed="rId3"/>
              </a:buBlip>
            </a:pPr>
            <a:r>
              <a:rPr lang="en-US" altLang="zh-CN" sz="2400" dirty="0" smtClean="0"/>
              <a:t>Socrates’ trial (399 BC)</a:t>
            </a:r>
          </a:p>
          <a:p>
            <a:pPr lvl="1">
              <a:spcBef>
                <a:spcPts val="1200"/>
              </a:spcBef>
              <a:buBlip>
                <a:blip r:embed="rId4"/>
              </a:buBlip>
            </a:pPr>
            <a:r>
              <a:rPr lang="en-US" altLang="zh-CN" sz="2000" dirty="0" smtClean="0"/>
              <a:t>Two charges against Socrates</a:t>
            </a:r>
          </a:p>
          <a:p>
            <a:pPr lvl="1">
              <a:spcBef>
                <a:spcPts val="1200"/>
              </a:spcBef>
              <a:buFont typeface="Wingdings" pitchFamily="2" charset="2"/>
              <a:buChar char="Ø"/>
            </a:pPr>
            <a:r>
              <a:rPr lang="en-US" altLang="zh-CN" sz="2000" dirty="0" smtClean="0"/>
              <a:t>The first charge was religious:</a:t>
            </a:r>
          </a:p>
          <a:p>
            <a:pPr lvl="2">
              <a:spcBef>
                <a:spcPts val="1200"/>
              </a:spcBef>
              <a:buFont typeface="Arial" pitchFamily="34" charset="0"/>
              <a:buChar char="•"/>
            </a:pPr>
            <a:r>
              <a:rPr lang="en-US" altLang="zh-CN" sz="1600" dirty="0" err="1" smtClean="0"/>
              <a:t>Impeity</a:t>
            </a:r>
            <a:r>
              <a:rPr lang="en-US" altLang="zh-CN" sz="1600" dirty="0" smtClean="0"/>
              <a:t>: believing not in the gods whom the state believes in.</a:t>
            </a:r>
          </a:p>
          <a:p>
            <a:pPr lvl="1">
              <a:spcBef>
                <a:spcPts val="1200"/>
              </a:spcBef>
              <a:buFont typeface="Wingdings" pitchFamily="2" charset="2"/>
              <a:buChar char="Ø"/>
            </a:pPr>
            <a:r>
              <a:rPr lang="en-US" altLang="zh-CN" sz="2000" dirty="0" smtClean="0"/>
              <a:t>The second charge was moral:</a:t>
            </a:r>
          </a:p>
          <a:p>
            <a:pPr lvl="2">
              <a:spcBef>
                <a:spcPts val="1200"/>
              </a:spcBef>
              <a:buFont typeface="Arial" pitchFamily="34" charset="0"/>
              <a:buChar char="•"/>
            </a:pPr>
            <a:r>
              <a:rPr lang="en-US" altLang="zh-CN" sz="1600" dirty="0" smtClean="0"/>
              <a:t>Making the inferior argument superior</a:t>
            </a:r>
          </a:p>
          <a:p>
            <a:pPr lvl="2">
              <a:spcBef>
                <a:spcPts val="1200"/>
              </a:spcBef>
              <a:buFont typeface="Arial" pitchFamily="34" charset="0"/>
              <a:buChar char="•"/>
            </a:pPr>
            <a:r>
              <a:rPr lang="en-US" altLang="zh-CN" sz="1600" dirty="0" smtClean="0"/>
              <a:t>Corrupting the young men.</a:t>
            </a:r>
          </a:p>
          <a:p>
            <a:pPr lvl="1">
              <a:spcBef>
                <a:spcPts val="1200"/>
              </a:spcBef>
              <a:buBlip>
                <a:blip r:embed="rId4"/>
              </a:buBlip>
            </a:pPr>
            <a:r>
              <a:rPr lang="en-US" altLang="zh-CN" sz="2000" dirty="0" smtClean="0"/>
              <a:t>Jury of 500 found Socrates guilty.</a:t>
            </a:r>
          </a:p>
          <a:p>
            <a:pPr lvl="1">
              <a:spcBef>
                <a:spcPts val="1200"/>
              </a:spcBef>
              <a:buBlip>
                <a:blip r:embed="rId4"/>
              </a:buBlip>
            </a:pPr>
            <a:r>
              <a:rPr lang="en-US" altLang="zh-CN" sz="2000" dirty="0" smtClean="0"/>
              <a:t>Sentenced to death… Could have escaped into exile. Choose to accept death sentence.</a:t>
            </a:r>
            <a:endParaRPr lang="zh-CN" altLang="en-US" sz="2000" dirty="0"/>
          </a:p>
        </p:txBody>
      </p:sp>
    </p:spTree>
    <p:extLst>
      <p:ext uri="{BB962C8B-B14F-4D97-AF65-F5344CB8AC3E}">
        <p14:creationId xmlns:p14="http://schemas.microsoft.com/office/powerpoint/2010/main" val="3683340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02163"/>
          </a:xfrm>
        </p:spPr>
        <p:txBody>
          <a:bodyPr/>
          <a:lstStyle/>
          <a:p>
            <a:pPr>
              <a:spcAft>
                <a:spcPts val="1800"/>
              </a:spcAft>
              <a:buFont typeface="Wingdings" charset="2"/>
              <a:buChar char="§"/>
            </a:pPr>
            <a:r>
              <a:rPr lang="en-US" sz="2400" dirty="0" smtClean="0"/>
              <a:t>Socrates’ defense</a:t>
            </a:r>
          </a:p>
          <a:p>
            <a:pPr lvl="1">
              <a:spcAft>
                <a:spcPts val="1800"/>
              </a:spcAft>
              <a:buFont typeface="Wingdings" charset="2"/>
              <a:buChar char="Ø"/>
            </a:pPr>
            <a:r>
              <a:rPr lang="en-US" altLang="zh-CN" sz="2000" dirty="0"/>
              <a:t>What vocation has Socrates devoted himself to?</a:t>
            </a:r>
          </a:p>
          <a:p>
            <a:pPr lvl="1">
              <a:spcAft>
                <a:spcPts val="1800"/>
              </a:spcAft>
              <a:buFont typeface="Wingdings" charset="2"/>
              <a:buChar char="Ø"/>
            </a:pPr>
            <a:r>
              <a:rPr lang="en-US" altLang="zh-CN" sz="2000" dirty="0"/>
              <a:t>Why does Socrates think the Athens should be ashamed?</a:t>
            </a:r>
          </a:p>
          <a:p>
            <a:pPr lvl="1">
              <a:spcAft>
                <a:spcPts val="1800"/>
              </a:spcAft>
              <a:buFont typeface="Wingdings" charset="2"/>
              <a:buChar char="Ø"/>
            </a:pPr>
            <a:r>
              <a:rPr lang="en-US" altLang="zh-CN" sz="2000" dirty="0"/>
              <a:t>What does Socrates care about the most?</a:t>
            </a:r>
          </a:p>
          <a:p>
            <a:pPr lvl="1">
              <a:spcAft>
                <a:spcPts val="1800"/>
              </a:spcAft>
              <a:buFont typeface="Wingdings" charset="2"/>
              <a:buChar char="Ø"/>
            </a:pPr>
            <a:r>
              <a:rPr lang="en-US" altLang="zh-CN" sz="2000" dirty="0"/>
              <a:t>Why does Socrates compare himself to a gadfly? </a:t>
            </a:r>
            <a:endParaRPr lang="en-US" sz="2400" dirty="0" smtClean="0"/>
          </a:p>
          <a:p>
            <a:pPr>
              <a:spcAft>
                <a:spcPts val="1800"/>
              </a:spcAft>
              <a:buFont typeface="Wingdings" charset="2"/>
              <a:buChar char="§"/>
            </a:pPr>
            <a:r>
              <a:rPr lang="en-US" altLang="zh-CN" sz="2400" dirty="0"/>
              <a:t>Why Socrates did not choose to run away?</a:t>
            </a:r>
          </a:p>
          <a:p>
            <a:pPr marL="0" indent="0">
              <a:spcAft>
                <a:spcPts val="1800"/>
              </a:spcAft>
              <a:buNone/>
            </a:pPr>
            <a:endParaRPr lang="en-US" sz="2400" dirty="0" smtClean="0"/>
          </a:p>
          <a:p>
            <a:pPr marL="0" indent="0">
              <a:spcAft>
                <a:spcPts val="1800"/>
              </a:spcAft>
              <a:buNone/>
            </a:pPr>
            <a:endParaRPr lang="en-US" sz="2400" dirty="0" smtClean="0"/>
          </a:p>
          <a:p>
            <a:pPr lvl="1">
              <a:spcAft>
                <a:spcPts val="1800"/>
              </a:spcAft>
              <a:buFont typeface="Wingdings" charset="2"/>
              <a:buChar char="Ø"/>
            </a:pP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476672"/>
            <a:ext cx="7992888" cy="792088"/>
          </a:xfrm>
        </p:spPr>
        <p:txBody>
          <a:bodyPr/>
          <a:lstStyle/>
          <a:p>
            <a:r>
              <a:rPr lang="en-US" altLang="zh-CN" sz="2000" dirty="0" smtClean="0"/>
              <a:t>Socrates was sentenced to die by drinking the poison hemlock</a:t>
            </a:r>
            <a:endParaRPr lang="zh-CN" altLang="en-US" sz="2000" dirty="0"/>
          </a:p>
        </p:txBody>
      </p:sp>
      <p:pic>
        <p:nvPicPr>
          <p:cNvPr id="5" name="内容占位符 4"/>
          <p:cNvPicPr>
            <a:picLocks noGrp="1" noChangeAspect="1"/>
          </p:cNvPicPr>
          <p:nvPr>
            <p:ph idx="1"/>
          </p:nvPr>
        </p:nvPicPr>
        <p:blipFill>
          <a:blip r:embed="rId3" cstate="print">
            <a:extLst>
              <a:ext uri="{BEBA8EAE-BF5A-486C-A8C5-ECC9F3942E4B}">
                <a14:imgProps xmlns:a14="http://schemas.microsoft.com/office/drawing/2010/main">
                  <a14:imgLayer r:embed="rId4">
                    <a14:imgEffect>
                      <a14:brightnessContrast bright="24000"/>
                    </a14:imgEffect>
                  </a14:imgLayer>
                </a14:imgProps>
              </a:ext>
              <a:ext uri="{28A0092B-C50C-407E-A947-70E740481C1C}">
                <a14:useLocalDpi xmlns:a14="http://schemas.microsoft.com/office/drawing/2010/main" val="0"/>
              </a:ext>
            </a:extLst>
          </a:blip>
          <a:stretch>
            <a:fillRect/>
          </a:stretch>
        </p:blipFill>
        <p:spPr>
          <a:xfrm>
            <a:off x="539552" y="1268760"/>
            <a:ext cx="7848872" cy="5111578"/>
          </a:xfrm>
        </p:spPr>
      </p:pic>
      <p:sp>
        <p:nvSpPr>
          <p:cNvPr id="4" name="灯片编号占位符 3"/>
          <p:cNvSpPr>
            <a:spLocks noGrp="1"/>
          </p:cNvSpPr>
          <p:nvPr>
            <p:ph type="sldNum" sz="quarter" idx="12"/>
          </p:nvPr>
        </p:nvSpPr>
        <p:spPr/>
        <p:txBody>
          <a:bodyPr/>
          <a:lstStyle/>
          <a:p>
            <a:fld id="{6896533A-E7E7-4A3E-AADB-59A59FE3C937}" type="slidenum">
              <a:rPr lang="zh-CN" altLang="en-US" smtClean="0"/>
              <a:pPr/>
              <a:t>12</a:t>
            </a:fld>
            <a:endParaRPr lang="zh-CN" altLang="en-US"/>
          </a:p>
        </p:txBody>
      </p:sp>
    </p:spTree>
    <p:extLst>
      <p:ext uri="{BB962C8B-B14F-4D97-AF65-F5344CB8AC3E}">
        <p14:creationId xmlns:p14="http://schemas.microsoft.com/office/powerpoint/2010/main" val="24691462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sz="2800" dirty="0" smtClean="0"/>
              <a:t>Discussion </a:t>
            </a:r>
            <a:r>
              <a:rPr lang="en-US" sz="2800" dirty="0" smtClean="0"/>
              <a:t>question</a:t>
            </a:r>
            <a:endParaRPr lang="en-US" sz="2800" dirty="0"/>
          </a:p>
        </p:txBody>
      </p:sp>
      <p:sp>
        <p:nvSpPr>
          <p:cNvPr id="5" name="Content Placeholder 4"/>
          <p:cNvSpPr>
            <a:spLocks noGrp="1"/>
          </p:cNvSpPr>
          <p:nvPr>
            <p:ph idx="1"/>
          </p:nvPr>
        </p:nvSpPr>
        <p:spPr/>
        <p:txBody>
          <a:bodyPr/>
          <a:lstStyle/>
          <a:p>
            <a:pPr marL="0" indent="0">
              <a:spcAft>
                <a:spcPts val="3000"/>
              </a:spcAft>
              <a:buNone/>
            </a:pPr>
            <a:r>
              <a:rPr lang="en-US" sz="2400" dirty="0" smtClean="0"/>
              <a:t>If </a:t>
            </a:r>
            <a:r>
              <a:rPr lang="en-US" sz="2400" dirty="0" smtClean="0"/>
              <a:t>you were Socrates, would you choose to stay or ran away?</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74638"/>
            <a:ext cx="8219256" cy="994122"/>
          </a:xfrm>
        </p:spPr>
        <p:txBody>
          <a:bodyPr/>
          <a:lstStyle/>
          <a:p>
            <a:pPr marL="342900" indent="-342900" algn="l"/>
            <a:r>
              <a:rPr lang="en-US" altLang="zh-CN" sz="2800" dirty="0" smtClean="0"/>
              <a:t>1. Background of the trial: Athenian democracy</a:t>
            </a:r>
            <a:endParaRPr lang="zh-CN" altLang="en-US" sz="2800" dirty="0"/>
          </a:p>
        </p:txBody>
      </p:sp>
      <p:sp>
        <p:nvSpPr>
          <p:cNvPr id="3" name="内容占位符 2"/>
          <p:cNvSpPr>
            <a:spLocks noGrp="1"/>
          </p:cNvSpPr>
          <p:nvPr>
            <p:ph idx="1"/>
          </p:nvPr>
        </p:nvSpPr>
        <p:spPr>
          <a:xfrm>
            <a:off x="467544" y="1196752"/>
            <a:ext cx="8219256" cy="4929411"/>
          </a:xfrm>
        </p:spPr>
        <p:txBody>
          <a:bodyPr/>
          <a:lstStyle/>
          <a:p>
            <a:pPr>
              <a:buFont typeface="Wingdings" pitchFamily="2" charset="2"/>
              <a:buChar char="Ø"/>
            </a:pPr>
            <a:r>
              <a:rPr lang="en-US" altLang="zh-CN" sz="2000" dirty="0" smtClean="0"/>
              <a:t>Athens is a city-state or polis. The </a:t>
            </a:r>
            <a:r>
              <a:rPr lang="en-US" altLang="zh-CN" sz="2000" dirty="0"/>
              <a:t>polis was roughly the size of one of our current counties and contained one major city or town</a:t>
            </a:r>
            <a:r>
              <a:rPr lang="en-US" altLang="zh-CN" sz="2000" dirty="0" smtClean="0"/>
              <a:t>.</a:t>
            </a:r>
          </a:p>
          <a:p>
            <a:pPr marL="0" indent="0">
              <a:buNone/>
            </a:pPr>
            <a:endParaRPr lang="en-US" altLang="zh-CN" sz="2000" dirty="0" smtClean="0"/>
          </a:p>
          <a:p>
            <a:pPr marL="0" indent="0">
              <a:buNone/>
            </a:pPr>
            <a:endParaRPr lang="en-US" altLang="zh-CN" sz="2000" dirty="0" smtClean="0"/>
          </a:p>
          <a:p>
            <a:pPr>
              <a:buFont typeface="Wingdings" pitchFamily="2" charset="2"/>
              <a:buChar char="Ø"/>
            </a:pPr>
            <a:endParaRPr lang="en-US" altLang="zh-CN" sz="2000" dirty="0" smtClean="0"/>
          </a:p>
          <a:p>
            <a:pPr marL="0" indent="0">
              <a:buNone/>
            </a:pPr>
            <a:endParaRPr lang="zh-CN" altLang="en-US" sz="2000" dirty="0"/>
          </a:p>
        </p:txBody>
      </p:sp>
      <p:sp>
        <p:nvSpPr>
          <p:cNvPr id="4" name="灯片编号占位符 3"/>
          <p:cNvSpPr>
            <a:spLocks noGrp="1"/>
          </p:cNvSpPr>
          <p:nvPr>
            <p:ph type="sldNum" sz="quarter" idx="12"/>
          </p:nvPr>
        </p:nvSpPr>
        <p:spPr/>
        <p:txBody>
          <a:bodyPr/>
          <a:lstStyle/>
          <a:p>
            <a:fld id="{E78E7BCD-F425-4DFB-8E86-40BF78DF2C7D}" type="slidenum">
              <a:rPr lang="zh-CN" altLang="en-US" smtClean="0"/>
              <a:pPr/>
              <a:t>2</a:t>
            </a:fld>
            <a:endParaRPr lang="zh-CN" altLang="en-US"/>
          </a:p>
        </p:txBody>
      </p:sp>
      <p:pic>
        <p:nvPicPr>
          <p:cNvPr id="6" name="图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3182" y="2000249"/>
            <a:ext cx="7503234" cy="4168463"/>
          </a:xfrm>
          <a:prstGeom prst="rect">
            <a:avLst/>
          </a:prstGeom>
        </p:spPr>
      </p:pic>
    </p:spTree>
    <p:extLst>
      <p:ext uri="{BB962C8B-B14F-4D97-AF65-F5344CB8AC3E}">
        <p14:creationId xmlns:p14="http://schemas.microsoft.com/office/powerpoint/2010/main" val="2259763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891831"/>
            <a:ext cx="8219256" cy="5353394"/>
          </a:xfrm>
        </p:spPr>
        <p:txBody>
          <a:bodyPr/>
          <a:lstStyle/>
          <a:p>
            <a:pPr>
              <a:lnSpc>
                <a:spcPct val="150000"/>
              </a:lnSpc>
              <a:buFont typeface="Wingdings" pitchFamily="2" charset="2"/>
              <a:buChar char="Ø"/>
            </a:pPr>
            <a:r>
              <a:rPr lang="en-US" altLang="zh-CN" sz="2200" dirty="0"/>
              <a:t>The ancient Greek word </a:t>
            </a:r>
            <a:r>
              <a:rPr lang="en-US" altLang="zh-CN" sz="2200" i="1" dirty="0" err="1"/>
              <a:t>demokratia</a:t>
            </a:r>
            <a:r>
              <a:rPr lang="en-US" altLang="zh-CN" sz="2200" dirty="0"/>
              <a:t>  meant literally 'people-power'. </a:t>
            </a:r>
          </a:p>
          <a:p>
            <a:pPr>
              <a:lnSpc>
                <a:spcPct val="150000"/>
              </a:lnSpc>
              <a:buFont typeface="Wingdings" pitchFamily="2" charset="2"/>
              <a:buChar char="Ø"/>
            </a:pPr>
            <a:r>
              <a:rPr lang="en-US" altLang="zh-CN" sz="2200" dirty="0"/>
              <a:t>"It is true that we (Athenians) are called a democracy, for the administration is in the hands of the many and not the few</a:t>
            </a:r>
            <a:r>
              <a:rPr lang="en-US" altLang="zh-CN" sz="2200" dirty="0" smtClean="0"/>
              <a:t>”.</a:t>
            </a:r>
          </a:p>
          <a:p>
            <a:pPr marL="0" indent="0">
              <a:buNone/>
            </a:pPr>
            <a:endParaRPr lang="en-US" altLang="zh-CN" sz="2000" dirty="0" smtClean="0"/>
          </a:p>
          <a:p>
            <a:pPr marL="0" indent="0">
              <a:buNone/>
            </a:pPr>
            <a:endParaRPr lang="en-US" altLang="zh-CN" sz="2000" dirty="0"/>
          </a:p>
          <a:p>
            <a:pPr marL="0" indent="0">
              <a:buNone/>
            </a:pPr>
            <a:endParaRPr lang="zh-CN" altLang="en-US" sz="2000" dirty="0"/>
          </a:p>
        </p:txBody>
      </p:sp>
      <p:sp>
        <p:nvSpPr>
          <p:cNvPr id="4" name="灯片编号占位符 3"/>
          <p:cNvSpPr>
            <a:spLocks noGrp="1"/>
          </p:cNvSpPr>
          <p:nvPr>
            <p:ph type="sldNum" sz="quarter" idx="12"/>
          </p:nvPr>
        </p:nvSpPr>
        <p:spPr/>
        <p:txBody>
          <a:bodyPr/>
          <a:lstStyle/>
          <a:p>
            <a:fld id="{E78E7BCD-F425-4DFB-8E86-40BF78DF2C7D}" type="slidenum">
              <a:rPr lang="zh-CN" altLang="en-US" smtClean="0"/>
              <a:pPr/>
              <a:t>3</a:t>
            </a:fld>
            <a:endParaRPr lang="zh-CN" altLang="en-US"/>
          </a:p>
        </p:txBody>
      </p:sp>
      <p:pic>
        <p:nvPicPr>
          <p:cNvPr id="6"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8800" y="3352800"/>
            <a:ext cx="5904656" cy="3125338"/>
          </a:xfrm>
          <a:prstGeom prst="rect">
            <a:avLst/>
          </a:prstGeom>
        </p:spPr>
      </p:pic>
    </p:spTree>
    <p:extLst>
      <p:ext uri="{BB962C8B-B14F-4D97-AF65-F5344CB8AC3E}">
        <p14:creationId xmlns:p14="http://schemas.microsoft.com/office/powerpoint/2010/main" val="1771566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a:lnSpc>
                <a:spcPct val="150000"/>
              </a:lnSpc>
              <a:buFont typeface="Wingdings" pitchFamily="2" charset="2"/>
              <a:buChar char="Ø"/>
            </a:pPr>
            <a:r>
              <a:rPr lang="en-US" altLang="zh-CN" sz="2400" dirty="0" smtClean="0"/>
              <a:t>Each year, 500 names were drawn from all the citizens of Athens. Those 500 citizens had to serve for one year as the law makers.</a:t>
            </a:r>
          </a:p>
          <a:p>
            <a:pPr>
              <a:lnSpc>
                <a:spcPct val="150000"/>
              </a:lnSpc>
              <a:buFont typeface="Wingdings" pitchFamily="2" charset="2"/>
              <a:buChar char="Ø"/>
            </a:pPr>
            <a:r>
              <a:rPr lang="en-US" altLang="zh-CN" sz="2400" b="1" i="1" dirty="0" smtClean="0"/>
              <a:t>All</a:t>
            </a:r>
            <a:r>
              <a:rPr lang="en-US" altLang="zh-CN" sz="2400" dirty="0" smtClean="0"/>
              <a:t> citizens of Athens were required to vote on any new law that this body of 500 citizens created. One man, one vote, majority ruled. Women, children, and slaves were not citizens, and thus could not vote.</a:t>
            </a:r>
          </a:p>
          <a:p>
            <a:pPr>
              <a:lnSpc>
                <a:spcPct val="150000"/>
              </a:lnSpc>
              <a:buFont typeface="Wingdings" pitchFamily="2" charset="2"/>
              <a:buChar char="Ø"/>
            </a:pPr>
            <a:r>
              <a:rPr lang="en-US" altLang="zh-CN" sz="2400" dirty="0" smtClean="0"/>
              <a:t>Every citizen has a responsibility for the state.</a:t>
            </a:r>
          </a:p>
          <a:p>
            <a:pPr>
              <a:buNone/>
            </a:pP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15788" y="836613"/>
            <a:ext cx="8123537" cy="5289550"/>
          </a:xfrm>
        </p:spPr>
      </p:pic>
      <p:sp>
        <p:nvSpPr>
          <p:cNvPr id="4" name="灯片编号占位符 3"/>
          <p:cNvSpPr>
            <a:spLocks noGrp="1"/>
          </p:cNvSpPr>
          <p:nvPr>
            <p:ph type="sldNum" sz="quarter" idx="12"/>
          </p:nvPr>
        </p:nvSpPr>
        <p:spPr/>
        <p:txBody>
          <a:bodyPr/>
          <a:lstStyle/>
          <a:p>
            <a:fld id="{E78E7BCD-F425-4DFB-8E86-40BF78DF2C7D}" type="slidenum">
              <a:rPr lang="zh-CN" altLang="en-US" smtClean="0"/>
              <a:pPr/>
              <a:t>5</a:t>
            </a:fld>
            <a:endParaRPr lang="zh-CN" altLang="en-US"/>
          </a:p>
        </p:txBody>
      </p:sp>
    </p:spTree>
    <p:extLst>
      <p:ext uri="{BB962C8B-B14F-4D97-AF65-F5344CB8AC3E}">
        <p14:creationId xmlns:p14="http://schemas.microsoft.com/office/powerpoint/2010/main" val="2139739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11560" y="620688"/>
            <a:ext cx="8047466" cy="5472608"/>
          </a:xfrm>
        </p:spPr>
      </p:pic>
      <p:sp>
        <p:nvSpPr>
          <p:cNvPr id="4" name="灯片编号占位符 3"/>
          <p:cNvSpPr>
            <a:spLocks noGrp="1"/>
          </p:cNvSpPr>
          <p:nvPr>
            <p:ph type="sldNum" sz="quarter" idx="12"/>
          </p:nvPr>
        </p:nvSpPr>
        <p:spPr/>
        <p:txBody>
          <a:bodyPr/>
          <a:lstStyle/>
          <a:p>
            <a:fld id="{E78E7BCD-F425-4DFB-8E86-40BF78DF2C7D}" type="slidenum">
              <a:rPr lang="zh-CN" altLang="en-US" smtClean="0"/>
              <a:pPr/>
              <a:t>6</a:t>
            </a:fld>
            <a:endParaRPr lang="zh-CN" altLang="en-US"/>
          </a:p>
        </p:txBody>
      </p:sp>
    </p:spTree>
    <p:extLst>
      <p:ext uri="{BB962C8B-B14F-4D97-AF65-F5344CB8AC3E}">
        <p14:creationId xmlns:p14="http://schemas.microsoft.com/office/powerpoint/2010/main" val="2582636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sz="3200" dirty="0" smtClean="0"/>
              <a:t>2. Socrates on Trial</a:t>
            </a:r>
            <a:endParaRPr lang="zh-CN" altLang="en-US" sz="3200" dirty="0"/>
          </a:p>
        </p:txBody>
      </p:sp>
      <p:sp>
        <p:nvSpPr>
          <p:cNvPr id="3" name="内容占位符 2"/>
          <p:cNvSpPr>
            <a:spLocks noGrp="1"/>
          </p:cNvSpPr>
          <p:nvPr>
            <p:ph idx="1"/>
          </p:nvPr>
        </p:nvSpPr>
        <p:spPr>
          <a:xfrm>
            <a:off x="467544" y="1484784"/>
            <a:ext cx="8219256" cy="4641379"/>
          </a:xfrm>
        </p:spPr>
        <p:txBody>
          <a:bodyPr/>
          <a:lstStyle/>
          <a:p>
            <a:pPr>
              <a:lnSpc>
                <a:spcPct val="150000"/>
              </a:lnSpc>
              <a:buBlip>
                <a:blip r:embed="rId3"/>
              </a:buBlip>
            </a:pPr>
            <a:r>
              <a:rPr lang="en-US" altLang="zh-CN" sz="2400" dirty="0" smtClean="0"/>
              <a:t>Public opinions on Socrates</a:t>
            </a:r>
          </a:p>
          <a:p>
            <a:pPr lvl="1">
              <a:lnSpc>
                <a:spcPct val="150000"/>
              </a:lnSpc>
              <a:buBlip>
                <a:blip r:embed="rId4"/>
              </a:buBlip>
            </a:pPr>
            <a:r>
              <a:rPr lang="en-US" altLang="zh-CN" sz="2000" dirty="0" smtClean="0"/>
              <a:t>Socrates’ questioning made people uncomfortable.</a:t>
            </a:r>
          </a:p>
          <a:p>
            <a:pPr marL="457200" lvl="1" indent="0">
              <a:buNone/>
            </a:pPr>
            <a:r>
              <a:rPr lang="en-US" altLang="zh-CN" sz="2000" i="1" dirty="0"/>
              <a:t>In the Laches the Athenian general Nicias warns his friends:</a:t>
            </a:r>
          </a:p>
          <a:p>
            <a:pPr marL="457200" lvl="1" indent="0">
              <a:buNone/>
            </a:pPr>
            <a:endParaRPr lang="en-US" altLang="zh-CN" sz="2000" dirty="0" smtClean="0"/>
          </a:p>
          <a:p>
            <a:pPr lvl="1">
              <a:lnSpc>
                <a:spcPct val="150000"/>
              </a:lnSpc>
              <a:buBlip>
                <a:blip r:embed="rId4"/>
              </a:buBlip>
            </a:pPr>
            <a:endParaRPr lang="en-US" altLang="zh-CN" sz="2000" dirty="0" smtClean="0"/>
          </a:p>
          <a:p>
            <a:pPr marL="457200" lvl="1" indent="0">
              <a:lnSpc>
                <a:spcPct val="150000"/>
              </a:lnSpc>
              <a:buNone/>
            </a:pPr>
            <a:endParaRPr lang="en-US" altLang="zh-CN" sz="2000" dirty="0" smtClean="0"/>
          </a:p>
        </p:txBody>
      </p:sp>
      <p:sp>
        <p:nvSpPr>
          <p:cNvPr id="4" name="灯片编号占位符 3"/>
          <p:cNvSpPr>
            <a:spLocks noGrp="1"/>
          </p:cNvSpPr>
          <p:nvPr>
            <p:ph type="sldNum" sz="quarter" idx="12"/>
          </p:nvPr>
        </p:nvSpPr>
        <p:spPr/>
        <p:txBody>
          <a:bodyPr/>
          <a:lstStyle/>
          <a:p>
            <a:fld id="{6896533A-E7E7-4A3E-AADB-59A59FE3C937}" type="slidenum">
              <a:rPr lang="zh-CN" altLang="en-US" smtClean="0"/>
              <a:pPr/>
              <a:t>7</a:t>
            </a:fld>
            <a:endParaRPr lang="zh-CN" altLang="en-US"/>
          </a:p>
        </p:txBody>
      </p:sp>
      <p:sp>
        <p:nvSpPr>
          <p:cNvPr id="5" name="圆角矩形 4"/>
          <p:cNvSpPr/>
          <p:nvPr/>
        </p:nvSpPr>
        <p:spPr>
          <a:xfrm>
            <a:off x="872258" y="3140968"/>
            <a:ext cx="7704856" cy="33843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en-US" altLang="zh-CN" sz="2000" dirty="0" smtClean="0">
                <a:solidFill>
                  <a:schemeClr val="tx1"/>
                </a:solidFill>
              </a:rPr>
              <a:t>you seem not to know that if you meet Socrates in discussion, you are bound to find that even if you begin by discussing something else, before you are done you will be led around in argument by Socrates, until you are trapped into giving an account of yourself– of how you are living your present life and how you have lived your life in the past. And once you are trapped, Socrates will not let you go until he has tried and tested you thoroughly on each point.</a:t>
            </a:r>
            <a:endParaRPr lang="zh-CN" altLang="en-US" sz="2000" dirty="0">
              <a:solidFill>
                <a:schemeClr val="tx1"/>
              </a:solidFill>
            </a:endParaRPr>
          </a:p>
        </p:txBody>
      </p:sp>
    </p:spTree>
    <p:extLst>
      <p:ext uri="{BB962C8B-B14F-4D97-AF65-F5344CB8AC3E}">
        <p14:creationId xmlns:p14="http://schemas.microsoft.com/office/powerpoint/2010/main" val="3079625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196752"/>
            <a:ext cx="8229600" cy="4929411"/>
          </a:xfrm>
        </p:spPr>
        <p:txBody>
          <a:bodyPr/>
          <a:lstStyle/>
          <a:p>
            <a:pPr marL="0" indent="0">
              <a:lnSpc>
                <a:spcPct val="150000"/>
              </a:lnSpc>
              <a:buNone/>
            </a:pPr>
            <a:r>
              <a:rPr lang="en-US" altLang="zh-CN" sz="2000" i="1" dirty="0" smtClean="0"/>
              <a:t>In the </a:t>
            </a:r>
            <a:r>
              <a:rPr lang="en-US" altLang="zh-CN" sz="2000" i="1" dirty="0" err="1" smtClean="0"/>
              <a:t>Gorgias</a:t>
            </a:r>
            <a:r>
              <a:rPr lang="en-US" altLang="zh-CN" sz="2000" i="1" dirty="0" smtClean="0"/>
              <a:t> </a:t>
            </a:r>
            <a:r>
              <a:rPr lang="en-US" altLang="zh-CN" sz="2000" i="1" dirty="0" err="1" smtClean="0"/>
              <a:t>Callicles</a:t>
            </a:r>
            <a:r>
              <a:rPr lang="en-US" altLang="zh-CN" sz="2000" i="1" dirty="0" smtClean="0"/>
              <a:t> sees that the results of a Socratic examination may be unpleasant:</a:t>
            </a:r>
          </a:p>
          <a:p>
            <a:pPr marL="0" indent="0">
              <a:buNone/>
            </a:pPr>
            <a:endParaRPr lang="zh-CN" altLang="en-US" sz="2000" dirty="0"/>
          </a:p>
        </p:txBody>
      </p:sp>
      <p:sp>
        <p:nvSpPr>
          <p:cNvPr id="4" name="圆角矩形 3"/>
          <p:cNvSpPr/>
          <p:nvPr/>
        </p:nvSpPr>
        <p:spPr>
          <a:xfrm>
            <a:off x="1043608" y="2276872"/>
            <a:ext cx="7496050" cy="31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altLang="zh-CN" sz="2000" dirty="0" smtClean="0">
                <a:solidFill>
                  <a:schemeClr val="tx1"/>
                </a:solidFill>
              </a:rPr>
              <a:t>Tell me, Socrates, should we take you to be joking or in earnest? If you’re in earnest, and what you say is true, doesn’t it follow that our human life is upside down, and that everything we do is the exact opposite, it would seem, of what we ought to do?</a:t>
            </a:r>
            <a:endParaRPr lang="zh-CN" altLang="en-US" sz="2000" dirty="0">
              <a:solidFill>
                <a:schemeClr val="tx1"/>
              </a:solidFill>
            </a:endParaRPr>
          </a:p>
        </p:txBody>
      </p:sp>
    </p:spTree>
    <p:extLst>
      <p:ext uri="{BB962C8B-B14F-4D97-AF65-F5344CB8AC3E}">
        <p14:creationId xmlns:p14="http://schemas.microsoft.com/office/powerpoint/2010/main" val="366853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nSpc>
                <a:spcPct val="150000"/>
              </a:lnSpc>
              <a:spcBef>
                <a:spcPts val="600"/>
              </a:spcBef>
              <a:buBlip>
                <a:blip r:embed="rId3"/>
              </a:buBlip>
            </a:pPr>
            <a:r>
              <a:rPr lang="en-US" altLang="zh-CN" sz="2200" dirty="0" smtClean="0">
                <a:solidFill>
                  <a:srgbClr val="000000"/>
                </a:solidFill>
              </a:rPr>
              <a:t>Socrates aroused suspicion because of the company he kept.</a:t>
            </a:r>
          </a:p>
          <a:p>
            <a:pPr lvl="1">
              <a:lnSpc>
                <a:spcPct val="150000"/>
              </a:lnSpc>
              <a:spcBef>
                <a:spcPts val="600"/>
              </a:spcBef>
              <a:buFont typeface="Wingdings" pitchFamily="2" charset="2"/>
              <a:buChar char="Ø"/>
            </a:pPr>
            <a:r>
              <a:rPr lang="en-US" altLang="zh-CN" sz="1800" dirty="0" smtClean="0">
                <a:solidFill>
                  <a:srgbClr val="000000"/>
                </a:solidFill>
              </a:rPr>
              <a:t>He was himself neither rich nor well-born.</a:t>
            </a:r>
          </a:p>
          <a:p>
            <a:pPr lvl="1">
              <a:lnSpc>
                <a:spcPct val="150000"/>
              </a:lnSpc>
              <a:spcBef>
                <a:spcPts val="600"/>
              </a:spcBef>
              <a:buFont typeface="Wingdings" pitchFamily="2" charset="2"/>
              <a:buChar char="Ø"/>
            </a:pPr>
            <a:r>
              <a:rPr lang="en-US" altLang="zh-CN" sz="1800" dirty="0" smtClean="0">
                <a:solidFill>
                  <a:srgbClr val="000000"/>
                </a:solidFill>
              </a:rPr>
              <a:t>He found rich and aristocratic young men to be both sexually attractive and suitable partners in philosophical discussion.</a:t>
            </a:r>
          </a:p>
          <a:p>
            <a:pPr lvl="1">
              <a:lnSpc>
                <a:spcPct val="150000"/>
              </a:lnSpc>
              <a:spcBef>
                <a:spcPts val="600"/>
              </a:spcBef>
              <a:buFont typeface="Wingdings" pitchFamily="2" charset="2"/>
              <a:buChar char="Ø"/>
            </a:pPr>
            <a:r>
              <a:rPr lang="en-US" altLang="zh-CN" sz="1800" dirty="0" smtClean="0">
                <a:solidFill>
                  <a:srgbClr val="000000"/>
                </a:solidFill>
              </a:rPr>
              <a:t>These young men became his disciples, and at the same time his patrons.</a:t>
            </a:r>
          </a:p>
          <a:p>
            <a:pPr lvl="1">
              <a:lnSpc>
                <a:spcPct val="150000"/>
              </a:lnSpc>
              <a:spcBef>
                <a:spcPts val="600"/>
              </a:spcBef>
              <a:buFont typeface="Wingdings" pitchFamily="2" charset="2"/>
              <a:buChar char="Ø"/>
            </a:pPr>
            <a:r>
              <a:rPr lang="en-US" altLang="zh-CN" sz="1800" dirty="0" smtClean="0">
                <a:solidFill>
                  <a:srgbClr val="000000"/>
                </a:solidFill>
              </a:rPr>
              <a:t>Some of his students were bitter and ruthless conspirators against the democracy.</a:t>
            </a:r>
          </a:p>
          <a:p>
            <a:pPr>
              <a:lnSpc>
                <a:spcPct val="150000"/>
              </a:lnSpc>
              <a:buFont typeface="Wingdings" pitchFamily="2" charset="2"/>
              <a:buChar char="Ø"/>
            </a:pPr>
            <a:endParaRPr lang="en-US" altLang="zh-CN" sz="2000" dirty="0" smtClean="0">
              <a:solidFill>
                <a:srgbClr val="000000"/>
              </a:solidFill>
            </a:endParaRPr>
          </a:p>
          <a:p>
            <a:pPr marL="0" indent="0">
              <a:buNone/>
            </a:pPr>
            <a:endParaRPr lang="zh-CN" altLang="en-US" dirty="0"/>
          </a:p>
        </p:txBody>
      </p:sp>
    </p:spTree>
    <p:extLst>
      <p:ext uri="{BB962C8B-B14F-4D97-AF65-F5344CB8AC3E}">
        <p14:creationId xmlns:p14="http://schemas.microsoft.com/office/powerpoint/2010/main" val="4288527495"/>
      </p:ext>
    </p:extLst>
  </p:cSld>
  <p:clrMapOvr>
    <a:masterClrMapping/>
  </p:clrMapOvr>
</p:sld>
</file>

<file path=ppt/theme/theme1.xml><?xml version="1.0" encoding="utf-8"?>
<a:theme xmlns:a="http://schemas.openxmlformats.org/drawingml/2006/main" name="主题1">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基因伦理1.pptx</Template>
  <TotalTime>1970</TotalTime>
  <Words>506</Words>
  <Application>Microsoft Office PowerPoint</Application>
  <PresentationFormat>全屏显示(4:3)</PresentationFormat>
  <Paragraphs>63</Paragraphs>
  <Slides>13</Slides>
  <Notes>13</Notes>
  <HiddenSlides>0</HiddenSlides>
  <MMClips>0</MMClips>
  <ScaleCrop>false</ScaleCrop>
  <HeadingPairs>
    <vt:vector size="4" baseType="variant">
      <vt:variant>
        <vt:lpstr>主题</vt:lpstr>
      </vt:variant>
      <vt:variant>
        <vt:i4>1</vt:i4>
      </vt:variant>
      <vt:variant>
        <vt:lpstr>幻灯片标题</vt:lpstr>
      </vt:variant>
      <vt:variant>
        <vt:i4>13</vt:i4>
      </vt:variant>
    </vt:vector>
  </HeadingPairs>
  <TitlesOfParts>
    <vt:vector size="14" baseType="lpstr">
      <vt:lpstr>主题1</vt:lpstr>
      <vt:lpstr>Classical Western Thought</vt:lpstr>
      <vt:lpstr>1. Background of the trial: Athenian democracy</vt:lpstr>
      <vt:lpstr>PowerPoint 演示文稿</vt:lpstr>
      <vt:lpstr>PowerPoint 演示文稿</vt:lpstr>
      <vt:lpstr>PowerPoint 演示文稿</vt:lpstr>
      <vt:lpstr>PowerPoint 演示文稿</vt:lpstr>
      <vt:lpstr>2. Socrates on Trial</vt:lpstr>
      <vt:lpstr>PowerPoint 演示文稿</vt:lpstr>
      <vt:lpstr>PowerPoint 演示文稿</vt:lpstr>
      <vt:lpstr>PowerPoint 演示文稿</vt:lpstr>
      <vt:lpstr>PowerPoint 演示文稿</vt:lpstr>
      <vt:lpstr>Socrates was sentenced to die by drinking the poison hemlock</vt:lpstr>
      <vt:lpstr>Discussion question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Western Classical Thought and Culture</dc:title>
  <dc:creator>Zhen Cai</dc:creator>
  <cp:lastModifiedBy>Zhen</cp:lastModifiedBy>
  <cp:revision>55</cp:revision>
  <dcterms:created xsi:type="dcterms:W3CDTF">2012-04-23T05:16:55Z</dcterms:created>
  <dcterms:modified xsi:type="dcterms:W3CDTF">2014-04-21T03:07:48Z</dcterms:modified>
</cp:coreProperties>
</file>